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8"/>
  </p:notesMasterIdLst>
  <p:sldIdLst>
    <p:sldId id="698" r:id="rId4"/>
    <p:sldId id="870" r:id="rId5"/>
    <p:sldId id="5146" r:id="rId6"/>
    <p:sldId id="5152" r:id="rId7"/>
    <p:sldId id="5129" r:id="rId8"/>
    <p:sldId id="5161" r:id="rId9"/>
    <p:sldId id="257" r:id="rId10"/>
    <p:sldId id="5153" r:id="rId11"/>
    <p:sldId id="5158" r:id="rId12"/>
    <p:sldId id="5155" r:id="rId13"/>
    <p:sldId id="5130" r:id="rId14"/>
    <p:sldId id="5156" r:id="rId15"/>
    <p:sldId id="5134" r:id="rId16"/>
    <p:sldId id="5141" r:id="rId17"/>
    <p:sldId id="5131" r:id="rId18"/>
    <p:sldId id="5133" r:id="rId19"/>
    <p:sldId id="5160" r:id="rId20"/>
    <p:sldId id="5135" r:id="rId21"/>
    <p:sldId id="5159" r:id="rId22"/>
    <p:sldId id="5157" r:id="rId23"/>
    <p:sldId id="5136" r:id="rId24"/>
    <p:sldId id="5143" r:id="rId25"/>
    <p:sldId id="5137" r:id="rId26"/>
    <p:sldId id="514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lby A. Wilkason" initials="CAW" lastIdx="4" clrIdx="0">
    <p:extLst>
      <p:ext uri="{19B8F6BF-5375-455C-9EA6-DF929625EA0E}">
        <p15:presenceInfo xmlns:p15="http://schemas.microsoft.com/office/powerpoint/2012/main" userId="S::cwilkason@resolvetosavelives.org::3619adc8-0004-4a33-90b2-c8c3c93b60d2" providerId="AD"/>
      </p:ext>
    </p:extLst>
  </p:cmAuthor>
  <p:cmAuthor id="2" name="Robert Rosenbaum" initials="RR" lastIdx="3" clrIdx="1">
    <p:extLst>
      <p:ext uri="{19B8F6BF-5375-455C-9EA6-DF929625EA0E}">
        <p15:presenceInfo xmlns:p15="http://schemas.microsoft.com/office/powerpoint/2012/main" userId="S::rrosenbaum@resolvetosavelives.org::34308914-aa0a-4928-a8f9-263514df2152" providerId="AD"/>
      </p:ext>
    </p:extLst>
  </p:cmAuthor>
  <p:cmAuthor id="3" name="Kathryn Walsh" initials="KNW" lastIdx="2" clrIdx="2">
    <p:extLst>
      <p:ext uri="{19B8F6BF-5375-455C-9EA6-DF929625EA0E}">
        <p15:presenceInfo xmlns:p15="http://schemas.microsoft.com/office/powerpoint/2012/main" userId="Kathryn Walsh" providerId="None"/>
      </p:ext>
    </p:extLst>
  </p:cmAuthor>
  <p:cmAuthor id="4" name="Breanna van Loenen" initials="BvL" lastIdx="10" clrIdx="3">
    <p:extLst>
      <p:ext uri="{19B8F6BF-5375-455C-9EA6-DF929625EA0E}">
        <p15:presenceInfo xmlns:p15="http://schemas.microsoft.com/office/powerpoint/2012/main" userId="S::bloenen@resolvetosavelives.org::d183c2de-e75b-4bd3-bb36-20604287d3a8" providerId="AD"/>
      </p:ext>
    </p:extLst>
  </p:cmAuthor>
  <p:cmAuthor id="5" name="Hamsa Subramaniam" initials="HS" lastIdx="6" clrIdx="4">
    <p:extLst>
      <p:ext uri="{19B8F6BF-5375-455C-9EA6-DF929625EA0E}">
        <p15:presenceInfo xmlns:p15="http://schemas.microsoft.com/office/powerpoint/2012/main" userId="S::hsubramaniam@resolvetosavelives.org::8b516422-2163-412d-8251-e94f974fb0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8078BF-E71B-4FCE-8216-2EF14D9F6613}" v="6" dt="2021-11-22T18:30:11.442"/>
    <p1510:client id="{780EF265-72E2-4C7C-8C27-9EA1427101D3}" v="344" dt="2021-11-19T22:11:15.9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41213" autoAdjust="0"/>
  </p:normalViewPr>
  <p:slideViewPr>
    <p:cSldViewPr snapToGrid="0">
      <p:cViewPr varScale="1">
        <p:scale>
          <a:sx n="44" d="100"/>
          <a:sy n="44" d="100"/>
        </p:scale>
        <p:origin x="315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microsoft.com/office/2016/11/relationships/changesInfo" Target="changesInfos/changesInfo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sha Litvinov" userId="lRvW9952/kt9SORaJM1+9Bedayly2WNbn5qNBcocxlk=" providerId="None" clId="Web-{780EF265-72E2-4C7C-8C27-9EA1427101D3}"/>
    <pc:docChg chg="addSld delSld modSld">
      <pc:chgData name="Sasha Litvinov" userId="lRvW9952/kt9SORaJM1+9Bedayly2WNbn5qNBcocxlk=" providerId="None" clId="Web-{780EF265-72E2-4C7C-8C27-9EA1427101D3}" dt="2021-11-19T22:11:15.985" v="268" actId="1076"/>
      <pc:docMkLst>
        <pc:docMk/>
      </pc:docMkLst>
      <pc:sldChg chg="addSp delSp modSp">
        <pc:chgData name="Sasha Litvinov" userId="lRvW9952/kt9SORaJM1+9Bedayly2WNbn5qNBcocxlk=" providerId="None" clId="Web-{780EF265-72E2-4C7C-8C27-9EA1427101D3}" dt="2021-11-19T22:11:15.985" v="268" actId="1076"/>
        <pc:sldMkLst>
          <pc:docMk/>
          <pc:sldMk cId="0" sldId="257"/>
        </pc:sldMkLst>
        <pc:spChg chg="del mod">
          <ac:chgData name="Sasha Litvinov" userId="lRvW9952/kt9SORaJM1+9Bedayly2WNbn5qNBcocxlk=" providerId="None" clId="Web-{780EF265-72E2-4C7C-8C27-9EA1427101D3}" dt="2021-11-19T16:18:45.221" v="23"/>
          <ac:spMkLst>
            <pc:docMk/>
            <pc:sldMk cId="0" sldId="257"/>
            <ac:spMk id="11" creationId="{309F71BF-4B70-2F4D-BED0-E1943C0D273F}"/>
          </ac:spMkLst>
        </pc:spChg>
        <pc:spChg chg="mod">
          <ac:chgData name="Sasha Litvinov" userId="lRvW9952/kt9SORaJM1+9Bedayly2WNbn5qNBcocxlk=" providerId="None" clId="Web-{780EF265-72E2-4C7C-8C27-9EA1427101D3}" dt="2021-11-19T16:06:01.825" v="13" actId="14100"/>
          <ac:spMkLst>
            <pc:docMk/>
            <pc:sldMk cId="0" sldId="257"/>
            <ac:spMk id="15" creationId="{774E8A20-9AA6-4547-B657-0FC515ABAFA6}"/>
          </ac:spMkLst>
        </pc:spChg>
        <pc:picChg chg="add del mod ord">
          <ac:chgData name="Sasha Litvinov" userId="lRvW9952/kt9SORaJM1+9Bedayly2WNbn5qNBcocxlk=" providerId="None" clId="Web-{780EF265-72E2-4C7C-8C27-9EA1427101D3}" dt="2021-11-19T22:10:45.296" v="261"/>
          <ac:picMkLst>
            <pc:docMk/>
            <pc:sldMk cId="0" sldId="257"/>
            <ac:picMk id="2" creationId="{E16C618E-1973-45AE-8F74-EFD2CE090722}"/>
          </ac:picMkLst>
        </pc:picChg>
        <pc:picChg chg="add mod ord">
          <ac:chgData name="Sasha Litvinov" userId="lRvW9952/kt9SORaJM1+9Bedayly2WNbn5qNBcocxlk=" providerId="None" clId="Web-{780EF265-72E2-4C7C-8C27-9EA1427101D3}" dt="2021-11-19T22:11:15.985" v="268" actId="1076"/>
          <ac:picMkLst>
            <pc:docMk/>
            <pc:sldMk cId="0" sldId="257"/>
            <ac:picMk id="3" creationId="{BE1B3382-2368-4C06-9B4F-9EF4DABD35F4}"/>
          </ac:picMkLst>
        </pc:picChg>
        <pc:picChg chg="del">
          <ac:chgData name="Sasha Litvinov" userId="lRvW9952/kt9SORaJM1+9Bedayly2WNbn5qNBcocxlk=" providerId="None" clId="Web-{780EF265-72E2-4C7C-8C27-9EA1427101D3}" dt="2021-11-19T16:07:37.750" v="14"/>
          <ac:picMkLst>
            <pc:docMk/>
            <pc:sldMk cId="0" sldId="257"/>
            <ac:picMk id="6" creationId="{B3E6B829-8315-4432-B4B6-70DD3DF5A2FB}"/>
          </ac:picMkLst>
        </pc:picChg>
      </pc:sldChg>
      <pc:sldChg chg="modSp">
        <pc:chgData name="Sasha Litvinov" userId="lRvW9952/kt9SORaJM1+9Bedayly2WNbn5qNBcocxlk=" providerId="None" clId="Web-{780EF265-72E2-4C7C-8C27-9EA1427101D3}" dt="2021-11-19T16:04:53.511" v="0" actId="14100"/>
        <pc:sldMkLst>
          <pc:docMk/>
          <pc:sldMk cId="2423721043" sldId="698"/>
        </pc:sldMkLst>
        <pc:spChg chg="mod">
          <ac:chgData name="Sasha Litvinov" userId="lRvW9952/kt9SORaJM1+9Bedayly2WNbn5qNBcocxlk=" providerId="None" clId="Web-{780EF265-72E2-4C7C-8C27-9EA1427101D3}" dt="2021-11-19T16:04:53.511" v="0" actId="14100"/>
          <ac:spMkLst>
            <pc:docMk/>
            <pc:sldMk cId="2423721043" sldId="698"/>
            <ac:spMk id="4" creationId="{288B46D6-1384-3C4D-981F-DC463819157C}"/>
          </ac:spMkLst>
        </pc:spChg>
      </pc:sldChg>
      <pc:sldChg chg="modSp">
        <pc:chgData name="Sasha Litvinov" userId="lRvW9952/kt9SORaJM1+9Bedayly2WNbn5qNBcocxlk=" providerId="None" clId="Web-{780EF265-72E2-4C7C-8C27-9EA1427101D3}" dt="2021-11-19T16:05:38.309" v="8" actId="14100"/>
        <pc:sldMkLst>
          <pc:docMk/>
          <pc:sldMk cId="3552266664" sldId="5129"/>
        </pc:sldMkLst>
        <pc:spChg chg="mod">
          <ac:chgData name="Sasha Litvinov" userId="lRvW9952/kt9SORaJM1+9Bedayly2WNbn5qNBcocxlk=" providerId="None" clId="Web-{780EF265-72E2-4C7C-8C27-9EA1427101D3}" dt="2021-11-19T16:05:38.309" v="8" actId="14100"/>
          <ac:spMkLst>
            <pc:docMk/>
            <pc:sldMk cId="3552266664" sldId="5129"/>
            <ac:spMk id="3" creationId="{5A29ED0A-F659-4E53-81D5-8CE131C21CFE}"/>
          </ac:spMkLst>
        </pc:spChg>
      </pc:sldChg>
      <pc:sldChg chg="addSp delSp modSp mod setBg">
        <pc:chgData name="Sasha Litvinov" userId="lRvW9952/kt9SORaJM1+9Bedayly2WNbn5qNBcocxlk=" providerId="None" clId="Web-{780EF265-72E2-4C7C-8C27-9EA1427101D3}" dt="2021-11-19T16:29:34.364" v="110" actId="1076"/>
        <pc:sldMkLst>
          <pc:docMk/>
          <pc:sldMk cId="1459660370" sldId="5130"/>
        </pc:sldMkLst>
        <pc:spChg chg="mod">
          <ac:chgData name="Sasha Litvinov" userId="lRvW9952/kt9SORaJM1+9Bedayly2WNbn5qNBcocxlk=" providerId="None" clId="Web-{780EF265-72E2-4C7C-8C27-9EA1427101D3}" dt="2021-11-19T16:22:15.867" v="53" actId="20577"/>
          <ac:spMkLst>
            <pc:docMk/>
            <pc:sldMk cId="1459660370" sldId="5130"/>
            <ac:spMk id="3" creationId="{9092B204-BD85-4477-A1FC-FD320ACCC60A}"/>
          </ac:spMkLst>
        </pc:spChg>
        <pc:spChg chg="add mod">
          <ac:chgData name="Sasha Litvinov" userId="lRvW9952/kt9SORaJM1+9Bedayly2WNbn5qNBcocxlk=" providerId="None" clId="Web-{780EF265-72E2-4C7C-8C27-9EA1427101D3}" dt="2021-11-19T16:29:34.364" v="110" actId="1076"/>
          <ac:spMkLst>
            <pc:docMk/>
            <pc:sldMk cId="1459660370" sldId="5130"/>
            <ac:spMk id="9" creationId="{11838917-F24D-4AD1-B55D-2AC19BC8483D}"/>
          </ac:spMkLst>
        </pc:spChg>
        <pc:spChg chg="add del">
          <ac:chgData name="Sasha Litvinov" userId="lRvW9952/kt9SORaJM1+9Bedayly2WNbn5qNBcocxlk=" providerId="None" clId="Web-{780EF265-72E2-4C7C-8C27-9EA1427101D3}" dt="2021-11-19T16:28:31.596" v="102"/>
          <ac:spMkLst>
            <pc:docMk/>
            <pc:sldMk cId="1459660370" sldId="5130"/>
            <ac:spMk id="11" creationId="{56511942-155C-4865-B527-1ED80F50010A}"/>
          </ac:spMkLst>
        </pc:spChg>
        <pc:spChg chg="mod">
          <ac:chgData name="Sasha Litvinov" userId="lRvW9952/kt9SORaJM1+9Bedayly2WNbn5qNBcocxlk=" providerId="None" clId="Web-{780EF265-72E2-4C7C-8C27-9EA1427101D3}" dt="2021-11-19T16:24:45.075" v="69" actId="1076"/>
          <ac:spMkLst>
            <pc:docMk/>
            <pc:sldMk cId="1459660370" sldId="5130"/>
            <ac:spMk id="17" creationId="{AD8D3624-0A3A-4D08-9739-122DFB164521}"/>
          </ac:spMkLst>
        </pc:spChg>
        <pc:spChg chg="mod">
          <ac:chgData name="Sasha Litvinov" userId="lRvW9952/kt9SORaJM1+9Bedayly2WNbn5qNBcocxlk=" providerId="None" clId="Web-{780EF265-72E2-4C7C-8C27-9EA1427101D3}" dt="2021-11-19T16:21:10.350" v="37" actId="14100"/>
          <ac:spMkLst>
            <pc:docMk/>
            <pc:sldMk cId="1459660370" sldId="5130"/>
            <ac:spMk id="18" creationId="{8D2D8EB0-25F9-48C0-B378-36FD77D91E8F}"/>
          </ac:spMkLst>
        </pc:spChg>
        <pc:spChg chg="mod">
          <ac:chgData name="Sasha Litvinov" userId="lRvW9952/kt9SORaJM1+9Bedayly2WNbn5qNBcocxlk=" providerId="None" clId="Web-{780EF265-72E2-4C7C-8C27-9EA1427101D3}" dt="2021-11-19T16:27:12.610" v="91" actId="1076"/>
          <ac:spMkLst>
            <pc:docMk/>
            <pc:sldMk cId="1459660370" sldId="5130"/>
            <ac:spMk id="22" creationId="{DD6C74D8-2089-4619-BDF8-02BCFE8658F3}"/>
          </ac:spMkLst>
        </pc:spChg>
        <pc:spChg chg="mod">
          <ac:chgData name="Sasha Litvinov" userId="lRvW9952/kt9SORaJM1+9Bedayly2WNbn5qNBcocxlk=" providerId="None" clId="Web-{780EF265-72E2-4C7C-8C27-9EA1427101D3}" dt="2021-11-19T16:28:09.580" v="99" actId="1076"/>
          <ac:spMkLst>
            <pc:docMk/>
            <pc:sldMk cId="1459660370" sldId="5130"/>
            <ac:spMk id="23" creationId="{7F836E9A-E358-4E9D-BA96-D3BE7841C65C}"/>
          </ac:spMkLst>
        </pc:spChg>
        <pc:spChg chg="mod">
          <ac:chgData name="Sasha Litvinov" userId="lRvW9952/kt9SORaJM1+9Bedayly2WNbn5qNBcocxlk=" providerId="None" clId="Web-{780EF265-72E2-4C7C-8C27-9EA1427101D3}" dt="2021-11-19T16:22:52.384" v="60" actId="1076"/>
          <ac:spMkLst>
            <pc:docMk/>
            <pc:sldMk cId="1459660370" sldId="5130"/>
            <ac:spMk id="33" creationId="{738CC71B-8A8F-4413-AAEC-45BBAEB68CD8}"/>
          </ac:spMkLst>
        </pc:spChg>
        <pc:picChg chg="add mod">
          <ac:chgData name="Sasha Litvinov" userId="lRvW9952/kt9SORaJM1+9Bedayly2WNbn5qNBcocxlk=" providerId="None" clId="Web-{780EF265-72E2-4C7C-8C27-9EA1427101D3}" dt="2021-11-19T16:27:05.344" v="89" actId="1076"/>
          <ac:picMkLst>
            <pc:docMk/>
            <pc:sldMk cId="1459660370" sldId="5130"/>
            <ac:picMk id="4" creationId="{5AA118BB-4224-44F9-9B01-238DC1CD5610}"/>
          </ac:picMkLst>
        </pc:picChg>
        <pc:picChg chg="del">
          <ac:chgData name="Sasha Litvinov" userId="lRvW9952/kt9SORaJM1+9Bedayly2WNbn5qNBcocxlk=" providerId="None" clId="Web-{780EF265-72E2-4C7C-8C27-9EA1427101D3}" dt="2021-11-19T16:22:54.478" v="61"/>
          <ac:picMkLst>
            <pc:docMk/>
            <pc:sldMk cId="1459660370" sldId="5130"/>
            <ac:picMk id="5" creationId="{52EC572F-9AA0-49BB-9227-F1CDAF543517}"/>
          </ac:picMkLst>
        </pc:picChg>
        <pc:picChg chg="add mod">
          <ac:chgData name="Sasha Litvinov" userId="lRvW9952/kt9SORaJM1+9Bedayly2WNbn5qNBcocxlk=" providerId="None" clId="Web-{780EF265-72E2-4C7C-8C27-9EA1427101D3}" dt="2021-11-19T16:27:15.266" v="92" actId="1076"/>
          <ac:picMkLst>
            <pc:docMk/>
            <pc:sldMk cId="1459660370" sldId="5130"/>
            <ac:picMk id="6" creationId="{7CFBBA0B-B299-44AE-91A9-A3FA1E92ED66}"/>
          </ac:picMkLst>
        </pc:picChg>
        <pc:picChg chg="add mod">
          <ac:chgData name="Sasha Litvinov" userId="lRvW9952/kt9SORaJM1+9Bedayly2WNbn5qNBcocxlk=" providerId="None" clId="Web-{780EF265-72E2-4C7C-8C27-9EA1427101D3}" dt="2021-11-19T16:27:51.673" v="97" actId="14100"/>
          <ac:picMkLst>
            <pc:docMk/>
            <pc:sldMk cId="1459660370" sldId="5130"/>
            <ac:picMk id="8" creationId="{94399603-B099-4CDA-9D4E-AFDC57AA3293}"/>
          </ac:picMkLst>
        </pc:picChg>
        <pc:picChg chg="del">
          <ac:chgData name="Sasha Litvinov" userId="lRvW9952/kt9SORaJM1+9Bedayly2WNbn5qNBcocxlk=" providerId="None" clId="Web-{780EF265-72E2-4C7C-8C27-9EA1427101D3}" dt="2021-11-19T16:23:56.667" v="65"/>
          <ac:picMkLst>
            <pc:docMk/>
            <pc:sldMk cId="1459660370" sldId="5130"/>
            <ac:picMk id="10" creationId="{52D42BCA-CCAA-4840-BD0B-AF43372775D8}"/>
          </ac:picMkLst>
        </pc:picChg>
        <pc:picChg chg="del">
          <ac:chgData name="Sasha Litvinov" userId="lRvW9952/kt9SORaJM1+9Bedayly2WNbn5qNBcocxlk=" providerId="None" clId="Web-{780EF265-72E2-4C7C-8C27-9EA1427101D3}" dt="2021-11-19T16:25:29.263" v="78"/>
          <ac:picMkLst>
            <pc:docMk/>
            <pc:sldMk cId="1459660370" sldId="5130"/>
            <ac:picMk id="12" creationId="{0F832B5F-52CC-46D2-B82B-2FD8DAEDD12A}"/>
          </ac:picMkLst>
        </pc:picChg>
        <pc:cxnChg chg="mod">
          <ac:chgData name="Sasha Litvinov" userId="lRvW9952/kt9SORaJM1+9Bedayly2WNbn5qNBcocxlk=" providerId="None" clId="Web-{780EF265-72E2-4C7C-8C27-9EA1427101D3}" dt="2021-11-19T16:27:08.782" v="90" actId="1076"/>
          <ac:cxnSpMkLst>
            <pc:docMk/>
            <pc:sldMk cId="1459660370" sldId="5130"/>
            <ac:cxnSpMk id="46" creationId="{F9A3E2E4-5042-4F0F-975A-6240D70E61E9}"/>
          </ac:cxnSpMkLst>
        </pc:cxnChg>
        <pc:cxnChg chg="mod">
          <ac:chgData name="Sasha Litvinov" userId="lRvW9952/kt9SORaJM1+9Bedayly2WNbn5qNBcocxlk=" providerId="None" clId="Web-{780EF265-72E2-4C7C-8C27-9EA1427101D3}" dt="2021-11-19T16:27:33.220" v="94" actId="1076"/>
          <ac:cxnSpMkLst>
            <pc:docMk/>
            <pc:sldMk cId="1459660370" sldId="5130"/>
            <ac:cxnSpMk id="47" creationId="{776FE142-AD06-4823-A62A-FCA5ED337D60}"/>
          </ac:cxnSpMkLst>
        </pc:cxnChg>
      </pc:sldChg>
      <pc:sldChg chg="addSp delSp modSp">
        <pc:chgData name="Sasha Litvinov" userId="lRvW9952/kt9SORaJM1+9Bedayly2WNbn5qNBcocxlk=" providerId="None" clId="Web-{780EF265-72E2-4C7C-8C27-9EA1427101D3}" dt="2021-11-19T16:38:45.363" v="136" actId="1076"/>
        <pc:sldMkLst>
          <pc:docMk/>
          <pc:sldMk cId="3591698165" sldId="5131"/>
        </pc:sldMkLst>
        <pc:picChg chg="add mod">
          <ac:chgData name="Sasha Litvinov" userId="lRvW9952/kt9SORaJM1+9Bedayly2WNbn5qNBcocxlk=" providerId="None" clId="Web-{780EF265-72E2-4C7C-8C27-9EA1427101D3}" dt="2021-11-19T16:38:11.769" v="129" actId="14100"/>
          <ac:picMkLst>
            <pc:docMk/>
            <pc:sldMk cId="3591698165" sldId="5131"/>
            <ac:picMk id="2" creationId="{EAAE194E-B47E-4BEF-A6C8-CF3896A87460}"/>
          </ac:picMkLst>
        </pc:picChg>
        <pc:picChg chg="add mod">
          <ac:chgData name="Sasha Litvinov" userId="lRvW9952/kt9SORaJM1+9Bedayly2WNbn5qNBcocxlk=" providerId="None" clId="Web-{780EF265-72E2-4C7C-8C27-9EA1427101D3}" dt="2021-11-19T16:38:45.363" v="136" actId="1076"/>
          <ac:picMkLst>
            <pc:docMk/>
            <pc:sldMk cId="3591698165" sldId="5131"/>
            <ac:picMk id="3" creationId="{21ECD437-BDC8-448A-B211-30A041EB9F65}"/>
          </ac:picMkLst>
        </pc:picChg>
        <pc:picChg chg="del">
          <ac:chgData name="Sasha Litvinov" userId="lRvW9952/kt9SORaJM1+9Bedayly2WNbn5qNBcocxlk=" providerId="None" clId="Web-{780EF265-72E2-4C7C-8C27-9EA1427101D3}" dt="2021-11-19T16:37:48.877" v="126"/>
          <ac:picMkLst>
            <pc:docMk/>
            <pc:sldMk cId="3591698165" sldId="5131"/>
            <ac:picMk id="4" creationId="{A4C235B3-8DCD-40F2-85D0-160EAECD1B31}"/>
          </ac:picMkLst>
        </pc:picChg>
        <pc:picChg chg="add del">
          <ac:chgData name="Sasha Litvinov" userId="lRvW9952/kt9SORaJM1+9Bedayly2WNbn5qNBcocxlk=" providerId="None" clId="Web-{780EF265-72E2-4C7C-8C27-9EA1427101D3}" dt="2021-11-19T16:38:24.675" v="132"/>
          <ac:picMkLst>
            <pc:docMk/>
            <pc:sldMk cId="3591698165" sldId="5131"/>
            <ac:picMk id="6" creationId="{B2050194-03B4-40D3-9488-42D49F7E08AB}"/>
          </ac:picMkLst>
        </pc:picChg>
      </pc:sldChg>
      <pc:sldChg chg="addSp delSp modSp">
        <pc:chgData name="Sasha Litvinov" userId="lRvW9952/kt9SORaJM1+9Bedayly2WNbn5qNBcocxlk=" providerId="None" clId="Web-{780EF265-72E2-4C7C-8C27-9EA1427101D3}" dt="2021-11-19T16:41:13.852" v="180" actId="1076"/>
        <pc:sldMkLst>
          <pc:docMk/>
          <pc:sldMk cId="859411345" sldId="5133"/>
        </pc:sldMkLst>
        <pc:spChg chg="mod">
          <ac:chgData name="Sasha Litvinov" userId="lRvW9952/kt9SORaJM1+9Bedayly2WNbn5qNBcocxlk=" providerId="None" clId="Web-{780EF265-72E2-4C7C-8C27-9EA1427101D3}" dt="2021-11-19T16:40:07.131" v="168" actId="20577"/>
          <ac:spMkLst>
            <pc:docMk/>
            <pc:sldMk cId="859411345" sldId="5133"/>
            <ac:spMk id="18" creationId="{3BDC47BC-E732-450F-9829-E0A328492F26}"/>
          </ac:spMkLst>
        </pc:spChg>
        <pc:picChg chg="add mod">
          <ac:chgData name="Sasha Litvinov" userId="lRvW9952/kt9SORaJM1+9Bedayly2WNbn5qNBcocxlk=" providerId="None" clId="Web-{780EF265-72E2-4C7C-8C27-9EA1427101D3}" dt="2021-11-19T16:40:39.304" v="173" actId="1076"/>
          <ac:picMkLst>
            <pc:docMk/>
            <pc:sldMk cId="859411345" sldId="5133"/>
            <ac:picMk id="2" creationId="{34973C0A-D2B6-43CE-A342-ECE8CCA8095A}"/>
          </ac:picMkLst>
        </pc:picChg>
        <pc:picChg chg="add mod">
          <ac:chgData name="Sasha Litvinov" userId="lRvW9952/kt9SORaJM1+9Bedayly2WNbn5qNBcocxlk=" providerId="None" clId="Web-{780EF265-72E2-4C7C-8C27-9EA1427101D3}" dt="2021-11-19T16:41:13.852" v="180" actId="1076"/>
          <ac:picMkLst>
            <pc:docMk/>
            <pc:sldMk cId="859411345" sldId="5133"/>
            <ac:picMk id="3" creationId="{07F0CB25-6484-40DA-BE44-7D1A914F3F75}"/>
          </ac:picMkLst>
        </pc:picChg>
        <pc:picChg chg="del">
          <ac:chgData name="Sasha Litvinov" userId="lRvW9952/kt9SORaJM1+9Bedayly2WNbn5qNBcocxlk=" providerId="None" clId="Web-{780EF265-72E2-4C7C-8C27-9EA1427101D3}" dt="2021-11-19T16:40:40.210" v="174"/>
          <ac:picMkLst>
            <pc:docMk/>
            <pc:sldMk cId="859411345" sldId="5133"/>
            <ac:picMk id="4" creationId="{550EB49D-6486-405E-B6FB-56797214C6ED}"/>
          </ac:picMkLst>
        </pc:picChg>
        <pc:picChg chg="del">
          <ac:chgData name="Sasha Litvinov" userId="lRvW9952/kt9SORaJM1+9Bedayly2WNbn5qNBcocxlk=" providerId="None" clId="Web-{780EF265-72E2-4C7C-8C27-9EA1427101D3}" dt="2021-11-19T16:40:12.131" v="169"/>
          <ac:picMkLst>
            <pc:docMk/>
            <pc:sldMk cId="859411345" sldId="5133"/>
            <ac:picMk id="6" creationId="{DB540729-5BBD-42B2-B472-3B69F4E68922}"/>
          </ac:picMkLst>
        </pc:picChg>
      </pc:sldChg>
      <pc:sldChg chg="addSp delSp modSp">
        <pc:chgData name="Sasha Litvinov" userId="lRvW9952/kt9SORaJM1+9Bedayly2WNbn5qNBcocxlk=" providerId="None" clId="Web-{780EF265-72E2-4C7C-8C27-9EA1427101D3}" dt="2021-11-19T16:30:20.693" v="116" actId="1076"/>
        <pc:sldMkLst>
          <pc:docMk/>
          <pc:sldMk cId="964683145" sldId="5134"/>
        </pc:sldMkLst>
        <pc:spChg chg="mod">
          <ac:chgData name="Sasha Litvinov" userId="lRvW9952/kt9SORaJM1+9Bedayly2WNbn5qNBcocxlk=" providerId="None" clId="Web-{780EF265-72E2-4C7C-8C27-9EA1427101D3}" dt="2021-11-19T16:30:20.693" v="116" actId="1076"/>
          <ac:spMkLst>
            <pc:docMk/>
            <pc:sldMk cId="964683145" sldId="5134"/>
            <ac:spMk id="29" creationId="{414E6458-6BB9-4B9E-8771-442473713DC8}"/>
          </ac:spMkLst>
        </pc:spChg>
        <pc:picChg chg="add mod">
          <ac:chgData name="Sasha Litvinov" userId="lRvW9952/kt9SORaJM1+9Bedayly2WNbn5qNBcocxlk=" providerId="None" clId="Web-{780EF265-72E2-4C7C-8C27-9EA1427101D3}" dt="2021-11-19T16:30:13.537" v="115" actId="1076"/>
          <ac:picMkLst>
            <pc:docMk/>
            <pc:sldMk cId="964683145" sldId="5134"/>
            <ac:picMk id="2" creationId="{673E8730-CA36-49DF-AD86-57E095EE6525}"/>
          </ac:picMkLst>
        </pc:picChg>
        <pc:picChg chg="del">
          <ac:chgData name="Sasha Litvinov" userId="lRvW9952/kt9SORaJM1+9Bedayly2WNbn5qNBcocxlk=" providerId="None" clId="Web-{780EF265-72E2-4C7C-8C27-9EA1427101D3}" dt="2021-11-19T16:29:39.864" v="111"/>
          <ac:picMkLst>
            <pc:docMk/>
            <pc:sldMk cId="964683145" sldId="5134"/>
            <ac:picMk id="4" creationId="{E9B66CDB-C6C7-430A-9676-225AC48731B8}"/>
          </ac:picMkLst>
        </pc:picChg>
      </pc:sldChg>
      <pc:sldChg chg="addSp delSp modSp">
        <pc:chgData name="Sasha Litvinov" userId="lRvW9952/kt9SORaJM1+9Bedayly2WNbn5qNBcocxlk=" providerId="None" clId="Web-{780EF265-72E2-4C7C-8C27-9EA1427101D3}" dt="2021-11-19T16:42:54.948" v="195" actId="1076"/>
        <pc:sldMkLst>
          <pc:docMk/>
          <pc:sldMk cId="619889170" sldId="5135"/>
        </pc:sldMkLst>
        <pc:picChg chg="add mod">
          <ac:chgData name="Sasha Litvinov" userId="lRvW9952/kt9SORaJM1+9Bedayly2WNbn5qNBcocxlk=" providerId="None" clId="Web-{780EF265-72E2-4C7C-8C27-9EA1427101D3}" dt="2021-11-19T16:42:49.621" v="194" actId="14100"/>
          <ac:picMkLst>
            <pc:docMk/>
            <pc:sldMk cId="619889170" sldId="5135"/>
            <ac:picMk id="2" creationId="{15F3CD6A-C283-4965-AFAF-6BA61A1809BD}"/>
          </ac:picMkLst>
        </pc:picChg>
        <pc:picChg chg="del">
          <ac:chgData name="Sasha Litvinov" userId="lRvW9952/kt9SORaJM1+9Bedayly2WNbn5qNBcocxlk=" providerId="None" clId="Web-{780EF265-72E2-4C7C-8C27-9EA1427101D3}" dt="2021-11-19T16:41:44.368" v="184"/>
          <ac:picMkLst>
            <pc:docMk/>
            <pc:sldMk cId="619889170" sldId="5135"/>
            <ac:picMk id="3" creationId="{5D511D48-6035-4BDB-8C38-8E32ED2906F0}"/>
          </ac:picMkLst>
        </pc:picChg>
        <pc:picChg chg="add mod">
          <ac:chgData name="Sasha Litvinov" userId="lRvW9952/kt9SORaJM1+9Bedayly2WNbn5qNBcocxlk=" providerId="None" clId="Web-{780EF265-72E2-4C7C-8C27-9EA1427101D3}" dt="2021-11-19T16:42:54.948" v="195" actId="1076"/>
          <ac:picMkLst>
            <pc:docMk/>
            <pc:sldMk cId="619889170" sldId="5135"/>
            <ac:picMk id="4" creationId="{4F6379C3-26E0-438A-A58A-AF6B531E1E74}"/>
          </ac:picMkLst>
        </pc:picChg>
        <pc:picChg chg="del">
          <ac:chgData name="Sasha Litvinov" userId="lRvW9952/kt9SORaJM1+9Bedayly2WNbn5qNBcocxlk=" providerId="None" clId="Web-{780EF265-72E2-4C7C-8C27-9EA1427101D3}" dt="2021-11-19T16:41:45.259" v="185"/>
          <ac:picMkLst>
            <pc:docMk/>
            <pc:sldMk cId="619889170" sldId="5135"/>
            <ac:picMk id="7" creationId="{C2761275-E97C-4994-B274-6187D00A0CB1}"/>
          </ac:picMkLst>
        </pc:picChg>
      </pc:sldChg>
      <pc:sldChg chg="addSp delSp modSp">
        <pc:chgData name="Sasha Litvinov" userId="lRvW9952/kt9SORaJM1+9Bedayly2WNbn5qNBcocxlk=" providerId="None" clId="Web-{780EF265-72E2-4C7C-8C27-9EA1427101D3}" dt="2021-11-19T16:46:38.189" v="220" actId="1076"/>
        <pc:sldMkLst>
          <pc:docMk/>
          <pc:sldMk cId="780480046" sldId="5136"/>
        </pc:sldMkLst>
        <pc:spChg chg="mod">
          <ac:chgData name="Sasha Litvinov" userId="lRvW9952/kt9SORaJM1+9Bedayly2WNbn5qNBcocxlk=" providerId="None" clId="Web-{780EF265-72E2-4C7C-8C27-9EA1427101D3}" dt="2021-11-19T16:44:38.733" v="205" actId="1076"/>
          <ac:spMkLst>
            <pc:docMk/>
            <pc:sldMk cId="780480046" sldId="5136"/>
            <ac:spMk id="19" creationId="{73260903-7068-4FBF-8A10-90E9E3153B22}"/>
          </ac:spMkLst>
        </pc:spChg>
        <pc:spChg chg="mod">
          <ac:chgData name="Sasha Litvinov" userId="lRvW9952/kt9SORaJM1+9Bedayly2WNbn5qNBcocxlk=" providerId="None" clId="Web-{780EF265-72E2-4C7C-8C27-9EA1427101D3}" dt="2021-11-19T16:44:45.811" v="207" actId="1076"/>
          <ac:spMkLst>
            <pc:docMk/>
            <pc:sldMk cId="780480046" sldId="5136"/>
            <ac:spMk id="21" creationId="{05C93F9F-3B15-4154-A32D-6D2F738A5C93}"/>
          </ac:spMkLst>
        </pc:spChg>
        <pc:picChg chg="add mod">
          <ac:chgData name="Sasha Litvinov" userId="lRvW9952/kt9SORaJM1+9Bedayly2WNbn5qNBcocxlk=" providerId="None" clId="Web-{780EF265-72E2-4C7C-8C27-9EA1427101D3}" dt="2021-11-19T16:45:18.437" v="210" actId="14100"/>
          <ac:picMkLst>
            <pc:docMk/>
            <pc:sldMk cId="780480046" sldId="5136"/>
            <ac:picMk id="2" creationId="{3C041856-FB1D-4A6A-A539-49D6C5B90883}"/>
          </ac:picMkLst>
        </pc:picChg>
        <pc:picChg chg="del">
          <ac:chgData name="Sasha Litvinov" userId="lRvW9952/kt9SORaJM1+9Bedayly2WNbn5qNBcocxlk=" providerId="None" clId="Web-{780EF265-72E2-4C7C-8C27-9EA1427101D3}" dt="2021-11-19T16:44:41.029" v="206"/>
          <ac:picMkLst>
            <pc:docMk/>
            <pc:sldMk cId="780480046" sldId="5136"/>
            <ac:picMk id="3" creationId="{6FEC53C4-8F48-49A8-9257-59146D0A7D78}"/>
          </ac:picMkLst>
        </pc:picChg>
        <pc:picChg chg="add mod">
          <ac:chgData name="Sasha Litvinov" userId="lRvW9952/kt9SORaJM1+9Bedayly2WNbn5qNBcocxlk=" providerId="None" clId="Web-{780EF265-72E2-4C7C-8C27-9EA1427101D3}" dt="2021-11-19T16:45:55.828" v="214" actId="14100"/>
          <ac:picMkLst>
            <pc:docMk/>
            <pc:sldMk cId="780480046" sldId="5136"/>
            <ac:picMk id="4" creationId="{5B4D9A6E-E305-4B87-9B0F-29C8F764FF6D}"/>
          </ac:picMkLst>
        </pc:picChg>
        <pc:picChg chg="add mod">
          <ac:chgData name="Sasha Litvinov" userId="lRvW9952/kt9SORaJM1+9Bedayly2WNbn5qNBcocxlk=" providerId="None" clId="Web-{780EF265-72E2-4C7C-8C27-9EA1427101D3}" dt="2021-11-19T16:46:27.736" v="218" actId="1076"/>
          <ac:picMkLst>
            <pc:docMk/>
            <pc:sldMk cId="780480046" sldId="5136"/>
            <ac:picMk id="5" creationId="{138A49EF-1EF8-49A0-B49D-7AE98F862E85}"/>
          </ac:picMkLst>
        </pc:picChg>
        <pc:picChg chg="del">
          <ac:chgData name="Sasha Litvinov" userId="lRvW9952/kt9SORaJM1+9Bedayly2WNbn5qNBcocxlk=" providerId="None" clId="Web-{780EF265-72E2-4C7C-8C27-9EA1427101D3}" dt="2021-11-19T16:45:26.906" v="211"/>
          <ac:picMkLst>
            <pc:docMk/>
            <pc:sldMk cId="780480046" sldId="5136"/>
            <ac:picMk id="6" creationId="{06CE14EA-91E6-4BCE-9B87-034181DB8D8E}"/>
          </ac:picMkLst>
        </pc:picChg>
        <pc:picChg chg="add mod">
          <ac:chgData name="Sasha Litvinov" userId="lRvW9952/kt9SORaJM1+9Bedayly2WNbn5qNBcocxlk=" providerId="None" clId="Web-{780EF265-72E2-4C7C-8C27-9EA1427101D3}" dt="2021-11-19T16:46:38.189" v="220" actId="1076"/>
          <ac:picMkLst>
            <pc:docMk/>
            <pc:sldMk cId="780480046" sldId="5136"/>
            <ac:picMk id="18" creationId="{84F301F7-7843-434C-84F9-BFF9EA99B50B}"/>
          </ac:picMkLst>
        </pc:picChg>
      </pc:sldChg>
      <pc:sldChg chg="addSp delSp modSp">
        <pc:chgData name="Sasha Litvinov" userId="lRvW9952/kt9SORaJM1+9Bedayly2WNbn5qNBcocxlk=" providerId="None" clId="Web-{780EF265-72E2-4C7C-8C27-9EA1427101D3}" dt="2021-11-19T16:50:25.211" v="241" actId="1076"/>
        <pc:sldMkLst>
          <pc:docMk/>
          <pc:sldMk cId="2966072299" sldId="5137"/>
        </pc:sldMkLst>
        <pc:picChg chg="add mod">
          <ac:chgData name="Sasha Litvinov" userId="lRvW9952/kt9SORaJM1+9Bedayly2WNbn5qNBcocxlk=" providerId="None" clId="Web-{780EF265-72E2-4C7C-8C27-9EA1427101D3}" dt="2021-11-19T16:49:33.006" v="237" actId="14100"/>
          <ac:picMkLst>
            <pc:docMk/>
            <pc:sldMk cId="2966072299" sldId="5137"/>
            <ac:picMk id="2" creationId="{F613ECEE-F2DA-494C-8E20-993F5F794D85}"/>
          </ac:picMkLst>
        </pc:picChg>
        <pc:picChg chg="del">
          <ac:chgData name="Sasha Litvinov" userId="lRvW9952/kt9SORaJM1+9Bedayly2WNbn5qNBcocxlk=" providerId="None" clId="Web-{780EF265-72E2-4C7C-8C27-9EA1427101D3}" dt="2021-11-19T16:48:58.990" v="234"/>
          <ac:picMkLst>
            <pc:docMk/>
            <pc:sldMk cId="2966072299" sldId="5137"/>
            <ac:picMk id="3" creationId="{3B79195D-70B6-47B7-9BB1-A32D83A1DD0C}"/>
          </ac:picMkLst>
        </pc:picChg>
        <pc:picChg chg="add mod">
          <ac:chgData name="Sasha Litvinov" userId="lRvW9952/kt9SORaJM1+9Bedayly2WNbn5qNBcocxlk=" providerId="None" clId="Web-{780EF265-72E2-4C7C-8C27-9EA1427101D3}" dt="2021-11-19T16:50:25.211" v="241" actId="1076"/>
          <ac:picMkLst>
            <pc:docMk/>
            <pc:sldMk cId="2966072299" sldId="5137"/>
            <ac:picMk id="4" creationId="{8D87A861-3AB0-4390-A8EE-FEA0A005004A}"/>
          </ac:picMkLst>
        </pc:picChg>
        <pc:picChg chg="del">
          <ac:chgData name="Sasha Litvinov" userId="lRvW9952/kt9SORaJM1+9Bedayly2WNbn5qNBcocxlk=" providerId="None" clId="Web-{780EF265-72E2-4C7C-8C27-9EA1427101D3}" dt="2021-11-19T16:48:58.990" v="233"/>
          <ac:picMkLst>
            <pc:docMk/>
            <pc:sldMk cId="2966072299" sldId="5137"/>
            <ac:picMk id="6" creationId="{690DB7D1-F385-4FF9-BF2B-E0F07F74AF14}"/>
          </ac:picMkLst>
        </pc:picChg>
      </pc:sldChg>
      <pc:sldChg chg="addSp delSp modSp">
        <pc:chgData name="Sasha Litvinov" userId="lRvW9952/kt9SORaJM1+9Bedayly2WNbn5qNBcocxlk=" providerId="None" clId="Web-{780EF265-72E2-4C7C-8C27-9EA1427101D3}" dt="2021-11-19T16:37:27.611" v="125" actId="1076"/>
        <pc:sldMkLst>
          <pc:docMk/>
          <pc:sldMk cId="606846204" sldId="5141"/>
        </pc:sldMkLst>
        <pc:spChg chg="mod">
          <ac:chgData name="Sasha Litvinov" userId="lRvW9952/kt9SORaJM1+9Bedayly2WNbn5qNBcocxlk=" providerId="None" clId="Web-{780EF265-72E2-4C7C-8C27-9EA1427101D3}" dt="2021-11-19T16:31:01.772" v="118" actId="1076"/>
          <ac:spMkLst>
            <pc:docMk/>
            <pc:sldMk cId="606846204" sldId="5141"/>
            <ac:spMk id="21" creationId="{B4F9BB81-C607-424A-927D-FBBFA4114ECA}"/>
          </ac:spMkLst>
        </pc:spChg>
        <pc:grpChg chg="mod">
          <ac:chgData name="Sasha Litvinov" userId="lRvW9952/kt9SORaJM1+9Bedayly2WNbn5qNBcocxlk=" providerId="None" clId="Web-{780EF265-72E2-4C7C-8C27-9EA1427101D3}" dt="2021-11-19T16:31:39.102" v="120" actId="14100"/>
          <ac:grpSpMkLst>
            <pc:docMk/>
            <pc:sldMk cId="606846204" sldId="5141"/>
            <ac:grpSpMk id="19" creationId="{FFEFF1AC-5A52-4D36-B379-1AD98FCF8021}"/>
          </ac:grpSpMkLst>
        </pc:grpChg>
        <pc:picChg chg="add mod">
          <ac:chgData name="Sasha Litvinov" userId="lRvW9952/kt9SORaJM1+9Bedayly2WNbn5qNBcocxlk=" providerId="None" clId="Web-{780EF265-72E2-4C7C-8C27-9EA1427101D3}" dt="2021-11-19T16:37:27.611" v="125" actId="1076"/>
          <ac:picMkLst>
            <pc:docMk/>
            <pc:sldMk cId="606846204" sldId="5141"/>
            <ac:picMk id="2" creationId="{5278E6C8-AA3D-4D68-8C7A-E7DD24DB3967}"/>
          </ac:picMkLst>
        </pc:picChg>
        <pc:picChg chg="del">
          <ac:chgData name="Sasha Litvinov" userId="lRvW9952/kt9SORaJM1+9Bedayly2WNbn5qNBcocxlk=" providerId="None" clId="Web-{780EF265-72E2-4C7C-8C27-9EA1427101D3}" dt="2021-11-19T16:36:50.032" v="121"/>
          <ac:picMkLst>
            <pc:docMk/>
            <pc:sldMk cId="606846204" sldId="5141"/>
            <ac:picMk id="3" creationId="{724B399A-6EA4-41E8-8755-052D0F0F1BE4}"/>
          </ac:picMkLst>
        </pc:picChg>
      </pc:sldChg>
      <pc:sldChg chg="addSp delSp modSp">
        <pc:chgData name="Sasha Litvinov" userId="lRvW9952/kt9SORaJM1+9Bedayly2WNbn5qNBcocxlk=" providerId="None" clId="Web-{780EF265-72E2-4C7C-8C27-9EA1427101D3}" dt="2021-11-19T16:48:42.021" v="232" actId="1076"/>
        <pc:sldMkLst>
          <pc:docMk/>
          <pc:sldMk cId="2102342370" sldId="5143"/>
        </pc:sldMkLst>
        <pc:picChg chg="add mod">
          <ac:chgData name="Sasha Litvinov" userId="lRvW9952/kt9SORaJM1+9Bedayly2WNbn5qNBcocxlk=" providerId="None" clId="Web-{780EF265-72E2-4C7C-8C27-9EA1427101D3}" dt="2021-11-19T16:48:41.974" v="231" actId="1076"/>
          <ac:picMkLst>
            <pc:docMk/>
            <pc:sldMk cId="2102342370" sldId="5143"/>
            <ac:picMk id="2" creationId="{7118DB12-5CD1-4FBD-99D8-A43F539CF3FD}"/>
          </ac:picMkLst>
        </pc:picChg>
        <pc:picChg chg="add mod">
          <ac:chgData name="Sasha Litvinov" userId="lRvW9952/kt9SORaJM1+9Bedayly2WNbn5qNBcocxlk=" providerId="None" clId="Web-{780EF265-72E2-4C7C-8C27-9EA1427101D3}" dt="2021-11-19T16:48:42.021" v="232" actId="1076"/>
          <ac:picMkLst>
            <pc:docMk/>
            <pc:sldMk cId="2102342370" sldId="5143"/>
            <ac:picMk id="3" creationId="{EC040F4E-4C0A-4B4D-8DCD-E99C0E33309E}"/>
          </ac:picMkLst>
        </pc:picChg>
        <pc:picChg chg="del">
          <ac:chgData name="Sasha Litvinov" userId="lRvW9952/kt9SORaJM1+9Bedayly2WNbn5qNBcocxlk=" providerId="None" clId="Web-{780EF265-72E2-4C7C-8C27-9EA1427101D3}" dt="2021-11-19T16:46:45.658" v="221"/>
          <ac:picMkLst>
            <pc:docMk/>
            <pc:sldMk cId="2102342370" sldId="5143"/>
            <ac:picMk id="4" creationId="{6FC2A54E-4978-4E08-A49F-7E1ECB1CF65D}"/>
          </ac:picMkLst>
        </pc:picChg>
        <pc:picChg chg="del">
          <ac:chgData name="Sasha Litvinov" userId="lRvW9952/kt9SORaJM1+9Bedayly2WNbn5qNBcocxlk=" providerId="None" clId="Web-{780EF265-72E2-4C7C-8C27-9EA1427101D3}" dt="2021-11-19T16:46:46.674" v="222"/>
          <ac:picMkLst>
            <pc:docMk/>
            <pc:sldMk cId="2102342370" sldId="5143"/>
            <ac:picMk id="6" creationId="{FFBAC79C-B80F-4664-922F-EA2A07624220}"/>
          </ac:picMkLst>
        </pc:picChg>
      </pc:sldChg>
      <pc:sldChg chg="addSp delSp modSp">
        <pc:chgData name="Sasha Litvinov" userId="lRvW9952/kt9SORaJM1+9Bedayly2WNbn5qNBcocxlk=" providerId="None" clId="Web-{780EF265-72E2-4C7C-8C27-9EA1427101D3}" dt="2021-11-19T16:58:50.147" v="260" actId="1076"/>
        <pc:sldMkLst>
          <pc:docMk/>
          <pc:sldMk cId="867604164" sldId="5144"/>
        </pc:sldMkLst>
        <pc:picChg chg="add del mod">
          <ac:chgData name="Sasha Litvinov" userId="lRvW9952/kt9SORaJM1+9Bedayly2WNbn5qNBcocxlk=" providerId="None" clId="Web-{780EF265-72E2-4C7C-8C27-9EA1427101D3}" dt="2021-11-19T16:56:42.503" v="248"/>
          <ac:picMkLst>
            <pc:docMk/>
            <pc:sldMk cId="867604164" sldId="5144"/>
            <ac:picMk id="3" creationId="{57B36293-FDF7-4084-9AEE-DA53B89F3B2C}"/>
          </ac:picMkLst>
        </pc:picChg>
        <pc:picChg chg="add mod">
          <ac:chgData name="Sasha Litvinov" userId="lRvW9952/kt9SORaJM1+9Bedayly2WNbn5qNBcocxlk=" providerId="None" clId="Web-{780EF265-72E2-4C7C-8C27-9EA1427101D3}" dt="2021-11-19T16:57:53.958" v="253" actId="1076"/>
          <ac:picMkLst>
            <pc:docMk/>
            <pc:sldMk cId="867604164" sldId="5144"/>
            <ac:picMk id="4" creationId="{D0E9CC1D-CD7A-408D-ABC2-A2487026572B}"/>
          </ac:picMkLst>
        </pc:picChg>
        <pc:picChg chg="del">
          <ac:chgData name="Sasha Litvinov" userId="lRvW9952/kt9SORaJM1+9Bedayly2WNbn5qNBcocxlk=" providerId="None" clId="Web-{780EF265-72E2-4C7C-8C27-9EA1427101D3}" dt="2021-11-19T16:50:50.946" v="242"/>
          <ac:picMkLst>
            <pc:docMk/>
            <pc:sldMk cId="867604164" sldId="5144"/>
            <ac:picMk id="5" creationId="{D708F556-983D-470A-9709-7B0B3D0EA918}"/>
          </ac:picMkLst>
        </pc:picChg>
        <pc:picChg chg="add mod">
          <ac:chgData name="Sasha Litvinov" userId="lRvW9952/kt9SORaJM1+9Bedayly2WNbn5qNBcocxlk=" providerId="None" clId="Web-{780EF265-72E2-4C7C-8C27-9EA1427101D3}" dt="2021-11-19T16:58:21.552" v="256" actId="14100"/>
          <ac:picMkLst>
            <pc:docMk/>
            <pc:sldMk cId="867604164" sldId="5144"/>
            <ac:picMk id="6" creationId="{3F90C47C-7CE0-465D-BF94-1DC1413A6796}"/>
          </ac:picMkLst>
        </pc:picChg>
        <pc:picChg chg="del">
          <ac:chgData name="Sasha Litvinov" userId="lRvW9952/kt9SORaJM1+9Bedayly2WNbn5qNBcocxlk=" providerId="None" clId="Web-{780EF265-72E2-4C7C-8C27-9EA1427101D3}" dt="2021-11-19T16:57:45.567" v="250"/>
          <ac:picMkLst>
            <pc:docMk/>
            <pc:sldMk cId="867604164" sldId="5144"/>
            <ac:picMk id="8" creationId="{7E14616B-94BC-4D00-BF13-ED6A8B84DBAE}"/>
          </ac:picMkLst>
        </pc:picChg>
        <pc:picChg chg="add mod">
          <ac:chgData name="Sasha Litvinov" userId="lRvW9952/kt9SORaJM1+9Bedayly2WNbn5qNBcocxlk=" providerId="None" clId="Web-{780EF265-72E2-4C7C-8C27-9EA1427101D3}" dt="2021-11-19T16:58:50.147" v="260" actId="1076"/>
          <ac:picMkLst>
            <pc:docMk/>
            <pc:sldMk cId="867604164" sldId="5144"/>
            <ac:picMk id="12" creationId="{A4D3EA10-4716-46DB-8336-44CA70909006}"/>
          </ac:picMkLst>
        </pc:picChg>
        <pc:picChg chg="del">
          <ac:chgData name="Sasha Litvinov" userId="lRvW9952/kt9SORaJM1+9Bedayly2WNbn5qNBcocxlk=" providerId="None" clId="Web-{780EF265-72E2-4C7C-8C27-9EA1427101D3}" dt="2021-11-19T16:58:25.943" v="257"/>
          <ac:picMkLst>
            <pc:docMk/>
            <pc:sldMk cId="867604164" sldId="5144"/>
            <ac:picMk id="14" creationId="{32C715F4-D9AA-469A-8D16-7BC1F4435CD3}"/>
          </ac:picMkLst>
        </pc:picChg>
      </pc:sldChg>
      <pc:sldChg chg="addSp delSp modSp">
        <pc:chgData name="Sasha Litvinov" userId="lRvW9952/kt9SORaJM1+9Bedayly2WNbn5qNBcocxlk=" providerId="None" clId="Web-{780EF265-72E2-4C7C-8C27-9EA1427101D3}" dt="2021-11-19T16:20:44.787" v="36" actId="1076"/>
        <pc:sldMkLst>
          <pc:docMk/>
          <pc:sldMk cId="3858890429" sldId="5158"/>
        </pc:sldMkLst>
        <pc:picChg chg="add mod">
          <ac:chgData name="Sasha Litvinov" userId="lRvW9952/kt9SORaJM1+9Bedayly2WNbn5qNBcocxlk=" providerId="None" clId="Web-{780EF265-72E2-4C7C-8C27-9EA1427101D3}" dt="2021-11-19T16:19:39.910" v="31" actId="1076"/>
          <ac:picMkLst>
            <pc:docMk/>
            <pc:sldMk cId="3858890429" sldId="5158"/>
            <ac:picMk id="3" creationId="{CDF820F2-FCA2-449A-86CF-C05728272966}"/>
          </ac:picMkLst>
        </pc:picChg>
        <pc:picChg chg="del">
          <ac:chgData name="Sasha Litvinov" userId="lRvW9952/kt9SORaJM1+9Bedayly2WNbn5qNBcocxlk=" providerId="None" clId="Web-{780EF265-72E2-4C7C-8C27-9EA1427101D3}" dt="2021-11-19T16:19:43.660" v="32"/>
          <ac:picMkLst>
            <pc:docMk/>
            <pc:sldMk cId="3858890429" sldId="5158"/>
            <ac:picMk id="4" creationId="{46E53BD2-0A25-462A-8649-AF053D68EB99}"/>
          </ac:picMkLst>
        </pc:picChg>
        <pc:picChg chg="add mod">
          <ac:chgData name="Sasha Litvinov" userId="lRvW9952/kt9SORaJM1+9Bedayly2WNbn5qNBcocxlk=" providerId="None" clId="Web-{780EF265-72E2-4C7C-8C27-9EA1427101D3}" dt="2021-11-19T16:20:44.787" v="36" actId="1076"/>
          <ac:picMkLst>
            <pc:docMk/>
            <pc:sldMk cId="3858890429" sldId="5158"/>
            <ac:picMk id="5" creationId="{7A6A7A37-E986-47A0-AD8F-AFF3A35009DF}"/>
          </ac:picMkLst>
        </pc:picChg>
        <pc:picChg chg="del">
          <ac:chgData name="Sasha Litvinov" userId="lRvW9952/kt9SORaJM1+9Bedayly2WNbn5qNBcocxlk=" providerId="None" clId="Web-{780EF265-72E2-4C7C-8C27-9EA1427101D3}" dt="2021-11-19T16:18:59.862" v="24"/>
          <ac:picMkLst>
            <pc:docMk/>
            <pc:sldMk cId="3858890429" sldId="5158"/>
            <ac:picMk id="7" creationId="{123C3032-F08E-4FBF-B434-B06DB32AEEC6}"/>
          </ac:picMkLst>
        </pc:picChg>
      </pc:sldChg>
      <pc:sldChg chg="addSp delSp modSp">
        <pc:chgData name="Sasha Litvinov" userId="lRvW9952/kt9SORaJM1+9Bedayly2WNbn5qNBcocxlk=" providerId="None" clId="Web-{780EF265-72E2-4C7C-8C27-9EA1427101D3}" dt="2021-11-19T16:43:46.731" v="204" actId="14100"/>
        <pc:sldMkLst>
          <pc:docMk/>
          <pc:sldMk cId="3648019005" sldId="5159"/>
        </pc:sldMkLst>
        <pc:picChg chg="add mod">
          <ac:chgData name="Sasha Litvinov" userId="lRvW9952/kt9SORaJM1+9Bedayly2WNbn5qNBcocxlk=" providerId="None" clId="Web-{780EF265-72E2-4C7C-8C27-9EA1427101D3}" dt="2021-11-19T16:43:27.762" v="200" actId="1076"/>
          <ac:picMkLst>
            <pc:docMk/>
            <pc:sldMk cId="3648019005" sldId="5159"/>
            <ac:picMk id="2" creationId="{98E64EE6-B6FA-4615-BD23-5EABE1717D5C}"/>
          </ac:picMkLst>
        </pc:picChg>
        <pc:picChg chg="add mod">
          <ac:chgData name="Sasha Litvinov" userId="lRvW9952/kt9SORaJM1+9Bedayly2WNbn5qNBcocxlk=" providerId="None" clId="Web-{780EF265-72E2-4C7C-8C27-9EA1427101D3}" dt="2021-11-19T16:43:46.731" v="204" actId="14100"/>
          <ac:picMkLst>
            <pc:docMk/>
            <pc:sldMk cId="3648019005" sldId="5159"/>
            <ac:picMk id="3" creationId="{34990330-9A31-4949-9BED-0F329E2BED14}"/>
          </ac:picMkLst>
        </pc:picChg>
        <pc:picChg chg="del">
          <ac:chgData name="Sasha Litvinov" userId="lRvW9952/kt9SORaJM1+9Bedayly2WNbn5qNBcocxlk=" providerId="None" clId="Web-{780EF265-72E2-4C7C-8C27-9EA1427101D3}" dt="2021-11-19T16:43:01.324" v="196"/>
          <ac:picMkLst>
            <pc:docMk/>
            <pc:sldMk cId="3648019005" sldId="5159"/>
            <ac:picMk id="4" creationId="{AC9B27F7-0E1C-4183-A365-19DB69C8569A}"/>
          </ac:picMkLst>
        </pc:picChg>
        <pc:picChg chg="del">
          <ac:chgData name="Sasha Litvinov" userId="lRvW9952/kt9SORaJM1+9Bedayly2WNbn5qNBcocxlk=" providerId="None" clId="Web-{780EF265-72E2-4C7C-8C27-9EA1427101D3}" dt="2021-11-19T16:43:28.888" v="201"/>
          <ac:picMkLst>
            <pc:docMk/>
            <pc:sldMk cId="3648019005" sldId="5159"/>
            <ac:picMk id="6" creationId="{7B5859F4-910A-49C4-ADA2-0C1702E3BB54}"/>
          </ac:picMkLst>
        </pc:picChg>
      </pc:sldChg>
      <pc:sldChg chg="modSp">
        <pc:chgData name="Sasha Litvinov" userId="lRvW9952/kt9SORaJM1+9Bedayly2WNbn5qNBcocxlk=" providerId="None" clId="Web-{780EF265-72E2-4C7C-8C27-9EA1427101D3}" dt="2021-11-19T16:41:39.821" v="183" actId="1076"/>
        <pc:sldMkLst>
          <pc:docMk/>
          <pc:sldMk cId="4118729234" sldId="5160"/>
        </pc:sldMkLst>
        <pc:spChg chg="mod">
          <ac:chgData name="Sasha Litvinov" userId="lRvW9952/kt9SORaJM1+9Bedayly2WNbn5qNBcocxlk=" providerId="None" clId="Web-{780EF265-72E2-4C7C-8C27-9EA1427101D3}" dt="2021-11-19T16:41:39.821" v="183" actId="1076"/>
          <ac:spMkLst>
            <pc:docMk/>
            <pc:sldMk cId="4118729234" sldId="5160"/>
            <ac:spMk id="13" creationId="{D43E2F1F-BE6F-48CB-A0ED-00292BE0AFEE}"/>
          </ac:spMkLst>
        </pc:spChg>
      </pc:sldChg>
      <pc:sldChg chg="modSp add replId">
        <pc:chgData name="Sasha Litvinov" userId="lRvW9952/kt9SORaJM1+9Bedayly2WNbn5qNBcocxlk=" providerId="None" clId="Web-{780EF265-72E2-4C7C-8C27-9EA1427101D3}" dt="2021-11-19T16:05:50.544" v="12" actId="14100"/>
        <pc:sldMkLst>
          <pc:docMk/>
          <pc:sldMk cId="1224817442" sldId="5161"/>
        </pc:sldMkLst>
        <pc:spChg chg="mod">
          <ac:chgData name="Sasha Litvinov" userId="lRvW9952/kt9SORaJM1+9Bedayly2WNbn5qNBcocxlk=" providerId="None" clId="Web-{780EF265-72E2-4C7C-8C27-9EA1427101D3}" dt="2021-11-19T16:05:50.544" v="12" actId="14100"/>
          <ac:spMkLst>
            <pc:docMk/>
            <pc:sldMk cId="1224817442" sldId="5161"/>
            <ac:spMk id="3" creationId="{5A29ED0A-F659-4E53-81D5-8CE131C21CFE}"/>
          </ac:spMkLst>
        </pc:spChg>
      </pc:sldChg>
      <pc:sldChg chg="add del replId">
        <pc:chgData name="Sasha Litvinov" userId="lRvW9952/kt9SORaJM1+9Bedayly2WNbn5qNBcocxlk=" providerId="None" clId="Web-{780EF265-72E2-4C7C-8C27-9EA1427101D3}" dt="2021-11-19T16:05:16.652" v="2"/>
        <pc:sldMkLst>
          <pc:docMk/>
          <pc:sldMk cId="2681113730" sldId="5161"/>
        </pc:sldMkLst>
      </pc:sldChg>
    </pc:docChg>
  </pc:docChgLst>
  <pc:docChgLst>
    <pc:chgData name="Sasha Litvinov" userId="lRvW9952/kt9SORaJM1+9Bedayly2WNbn5qNBcocxlk=" providerId="None" clId="Web-{488078BF-E71B-4FCE-8216-2EF14D9F6613}"/>
    <pc:docChg chg="modSld">
      <pc:chgData name="Sasha Litvinov" userId="lRvW9952/kt9SORaJM1+9Bedayly2WNbn5qNBcocxlk=" providerId="None" clId="Web-{488078BF-E71B-4FCE-8216-2EF14D9F6613}" dt="2021-11-22T18:30:11.442" v="5" actId="20577"/>
      <pc:docMkLst>
        <pc:docMk/>
      </pc:docMkLst>
      <pc:sldChg chg="modSp">
        <pc:chgData name="Sasha Litvinov" userId="lRvW9952/kt9SORaJM1+9Bedayly2WNbn5qNBcocxlk=" providerId="None" clId="Web-{488078BF-E71B-4FCE-8216-2EF14D9F6613}" dt="2021-11-22T18:30:03.441" v="3" actId="20577"/>
        <pc:sldMkLst>
          <pc:docMk/>
          <pc:sldMk cId="780480046" sldId="5136"/>
        </pc:sldMkLst>
        <pc:spChg chg="mod">
          <ac:chgData name="Sasha Litvinov" userId="lRvW9952/kt9SORaJM1+9Bedayly2WNbn5qNBcocxlk=" providerId="None" clId="Web-{488078BF-E71B-4FCE-8216-2EF14D9F6613}" dt="2021-11-22T18:30:03.441" v="3" actId="20577"/>
          <ac:spMkLst>
            <pc:docMk/>
            <pc:sldMk cId="780480046" sldId="5136"/>
            <ac:spMk id="13" creationId="{C8217CC7-E033-4E72-947B-C9C47CA0B6E4}"/>
          </ac:spMkLst>
        </pc:spChg>
      </pc:sldChg>
      <pc:sldChg chg="modSp">
        <pc:chgData name="Sasha Litvinov" userId="lRvW9952/kt9SORaJM1+9Bedayly2WNbn5qNBcocxlk=" providerId="None" clId="Web-{488078BF-E71B-4FCE-8216-2EF14D9F6613}" dt="2021-11-22T18:30:11.442" v="5" actId="20577"/>
        <pc:sldMkLst>
          <pc:docMk/>
          <pc:sldMk cId="2102342370" sldId="5143"/>
        </pc:sldMkLst>
        <pc:spChg chg="mod">
          <ac:chgData name="Sasha Litvinov" userId="lRvW9952/kt9SORaJM1+9Bedayly2WNbn5qNBcocxlk=" providerId="None" clId="Web-{488078BF-E71B-4FCE-8216-2EF14D9F6613}" dt="2021-11-22T18:30:11.442" v="5" actId="20577"/>
          <ac:spMkLst>
            <pc:docMk/>
            <pc:sldMk cId="2102342370" sldId="5143"/>
            <ac:spMk id="15" creationId="{295D7357-8800-4BDC-A08A-1E51B40E8534}"/>
          </ac:spMkLst>
        </pc:spChg>
      </pc:sldChg>
    </pc:docChg>
  </pc:docChgLst>
  <pc:docChgLst>
    <pc:chgData name="Sasha Litvinov" clId="Web-{780EF265-72E2-4C7C-8C27-9EA1427101D3}"/>
    <pc:docChg chg="modSld">
      <pc:chgData name="Sasha Litvinov" userId="" providerId="" clId="Web-{780EF265-72E2-4C7C-8C27-9EA1427101D3}" dt="2021-11-19T19:30:07.202" v="4" actId="1076"/>
      <pc:docMkLst>
        <pc:docMk/>
      </pc:docMkLst>
      <pc:sldChg chg="addSp delSp modSp">
        <pc:chgData name="Sasha Litvinov" userId="" providerId="" clId="Web-{780EF265-72E2-4C7C-8C27-9EA1427101D3}" dt="2021-11-19T19:30:07.202" v="4" actId="1076"/>
        <pc:sldMkLst>
          <pc:docMk/>
          <pc:sldMk cId="2966072299" sldId="5137"/>
        </pc:sldMkLst>
        <pc:picChg chg="add mod">
          <ac:chgData name="Sasha Litvinov" userId="" providerId="" clId="Web-{780EF265-72E2-4C7C-8C27-9EA1427101D3}" dt="2021-11-19T19:30:07.202" v="4" actId="1076"/>
          <ac:picMkLst>
            <pc:docMk/>
            <pc:sldMk cId="2966072299" sldId="5137"/>
            <ac:picMk id="3" creationId="{811744C3-EECD-4448-B120-BE3A7255623A}"/>
          </ac:picMkLst>
        </pc:picChg>
        <pc:picChg chg="del">
          <ac:chgData name="Sasha Litvinov" userId="" providerId="" clId="Web-{780EF265-72E2-4C7C-8C27-9EA1427101D3}" dt="2021-11-19T19:29:55.874" v="0"/>
          <ac:picMkLst>
            <pc:docMk/>
            <pc:sldMk cId="2966072299" sldId="5137"/>
            <ac:picMk id="4" creationId="{8D87A861-3AB0-4390-A8EE-FEA0A005004A}"/>
          </ac:picMkLst>
        </pc:pic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70D944-188D-4616-AE54-A039D13FDDB2}" type="datetimeFigureOut">
              <a:rPr lang="en-US" smtClean="0"/>
              <a:t>11/22/2021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034920-F045-44EC-A1EF-B288CB92DCF3}" type="slidenum">
              <a:rPr lang="en-US" smtClean="0"/>
              <a:t>‹#›</a:t>
            </a:fld>
            <a:endParaRPr lang="en-US"/>
          </a:p>
        </p:txBody>
      </p:sp>
    </p:spTree>
    <p:extLst>
      <p:ext uri="{BB962C8B-B14F-4D97-AF65-F5344CB8AC3E}">
        <p14:creationId xmlns:p14="http://schemas.microsoft.com/office/powerpoint/2010/main" val="3835339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www.moroccoworldnews.com/2021/06/342675/moroccos-lockdown-easing-movie-theaters-cultural-centers-libraries-re-open-today" TargetMode="External"/><Relationship Id="rId13" Type="http://schemas.openxmlformats.org/officeDocument/2006/relationships/hyperlink" Target="https://www.moroccoworldnews.com/2021/10/344734/morocco-to-start-administering-booster-vaccine-shots-on-monday" TargetMode="External"/><Relationship Id="rId18" Type="http://schemas.openxmlformats.org/officeDocument/2006/relationships/hyperlink" Target="https://www.bloomberg.com/news/articles/2021-09-09/parties-close-to-morocco-s-king-sweep-polls-crushing-islamists" TargetMode="External"/><Relationship Id="rId3" Type="http://schemas.openxmlformats.org/officeDocument/2006/relationships/hyperlink" Target="https://www.moroccoworldnews.com/2021/08/343963/covid-19-moroccos-health-ministry-concerned-about-critical-cases" TargetMode="External"/><Relationship Id="rId7" Type="http://schemas.openxmlformats.org/officeDocument/2006/relationships/hyperlink" Target="https://www.maroc.ma/en/news/covid-19-state-health-emergency-extended-until-october-31-2021" TargetMode="External"/><Relationship Id="rId12" Type="http://schemas.openxmlformats.org/officeDocument/2006/relationships/hyperlink" Target="https://news.un.org/en/story/2021/09/1099012" TargetMode="External"/><Relationship Id="rId17" Type="http://schemas.openxmlformats.org/officeDocument/2006/relationships/hyperlink" Target="https://www.middleeastmonitor.com/20210910-why-has-moroccos-justice-and-development-party-lost-so-badly/" TargetMode="External"/><Relationship Id="rId2" Type="http://schemas.openxmlformats.org/officeDocument/2006/relationships/slide" Target="../slides/slide9.xml"/><Relationship Id="rId16" Type="http://schemas.openxmlformats.org/officeDocument/2006/relationships/hyperlink" Target="https://www.africanews.com/2021/09/09/morocco-rni-party-wins-most-seats-in-legislative-election/" TargetMode="External"/><Relationship Id="rId1" Type="http://schemas.openxmlformats.org/officeDocument/2006/relationships/notesMaster" Target="../notesMasters/notesMaster1.xml"/><Relationship Id="rId6" Type="http://schemas.openxmlformats.org/officeDocument/2006/relationships/hyperlink" Target="https://www.moroccoworldnews.com/2021/07/343297/morocco-s-economic-resurgence-faces-delta-variant-threat" TargetMode="External"/><Relationship Id="rId11" Type="http://schemas.openxmlformats.org/officeDocument/2006/relationships/hyperlink" Target="https://www.reuters.com/world/africa/morocco-reinforces-vaccine-campaign-with-pfizer-biontech-vaccinations-2021-08-13/" TargetMode="External"/><Relationship Id="rId5" Type="http://schemas.openxmlformats.org/officeDocument/2006/relationships/hyperlink" Target="https://www.facebook.com/ministere.sante.ma/posts/1623426711178340" TargetMode="External"/><Relationship Id="rId15" Type="http://schemas.openxmlformats.org/officeDocument/2006/relationships/hyperlink" Target="https://www.moroccoworldnews.com/2021/10/345163/moroccans-protest-mandatory-vaccine-pass-mandate" TargetMode="External"/><Relationship Id="rId10" Type="http://schemas.openxmlformats.org/officeDocument/2006/relationships/hyperlink" Target="https://www.reuters.com/article/us-health-coronavirus-morocco/morocco-starts-coronavirus-vaccination-campaign-idUSKBN29X2JY" TargetMode="External"/><Relationship Id="rId19" Type="http://schemas.openxmlformats.org/officeDocument/2006/relationships/hyperlink" Target="https://www.moroccoworldnews.com/2021/04/339769/moroccos-king-mohammed-vi-introduces-new-social-security-project" TargetMode="External"/><Relationship Id="rId4" Type="http://schemas.openxmlformats.org/officeDocument/2006/relationships/hyperlink" Target="https://moroccolatestnews.com/the-risk-of-shortage-increases/" TargetMode="External"/><Relationship Id="rId9" Type="http://schemas.openxmlformats.org/officeDocument/2006/relationships/hyperlink" Target="https://www.reuters.com/world/africa/morocco-announces-national-curfew-effective-tuesday-tweet-2021-08-02/" TargetMode="External"/><Relationship Id="rId14" Type="http://schemas.openxmlformats.org/officeDocument/2006/relationships/hyperlink" Target="https://www.reuters.com/article/health-coronavirus-morocco-vaccine/moroccos-health-minister-defends-mandatory-vaccine-pass-idUKL8N2RL5JV"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C79A01-BC64-1E46-BB35-A68B5BFFE02F}" type="slidenum">
              <a:rPr lang="en-US" smtClean="0"/>
              <a:pPr/>
              <a:t>1</a:t>
            </a:fld>
            <a:endParaRPr lang="en-US" dirty="0"/>
          </a:p>
        </p:txBody>
      </p:sp>
    </p:spTree>
    <p:extLst>
      <p:ext uri="{BB962C8B-B14F-4D97-AF65-F5344CB8AC3E}">
        <p14:creationId xmlns:p14="http://schemas.microsoft.com/office/powerpoint/2010/main" val="2461918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C79A01-BC64-1E46-BB35-A68B5BFFE02F}" type="slidenum">
              <a:rPr kumimoji="0" lang="en-US" sz="1200" b="0" i="0" u="none" strike="noStrike" kern="1200" cap="none" spc="0" normalizeH="0" baseline="0" noProof="0" smtClean="0">
                <a:ln>
                  <a:noFill/>
                </a:ln>
                <a:solidFill>
                  <a:prstClr val="black"/>
                </a:solidFill>
                <a:effectLst/>
                <a:uLnTx/>
                <a:uFillTx/>
                <a:latin typeface="GT America"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GT America" panose="00000500000000000000" pitchFamily="50" charset="0"/>
              <a:ea typeface="+mn-ea"/>
              <a:cs typeface="+mn-cs"/>
            </a:endParaRPr>
          </a:p>
        </p:txBody>
      </p:sp>
    </p:spTree>
    <p:extLst>
      <p:ext uri="{BB962C8B-B14F-4D97-AF65-F5344CB8AC3E}">
        <p14:creationId xmlns:p14="http://schemas.microsoft.com/office/powerpoint/2010/main" val="1699566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C79A01-BC64-1E46-BB35-A68B5BFFE02F}" type="slidenum">
              <a:rPr kumimoji="0" lang="en-US" sz="1200" b="0" i="0" u="none" strike="noStrike" kern="1200" cap="none" spc="0" normalizeH="0" baseline="0" noProof="0" smtClean="0">
                <a:ln>
                  <a:noFill/>
                </a:ln>
                <a:solidFill>
                  <a:prstClr val="black"/>
                </a:solidFill>
                <a:effectLst/>
                <a:uLnTx/>
                <a:uFillTx/>
                <a:latin typeface="GT America"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GT America" panose="00000500000000000000" pitchFamily="50" charset="0"/>
              <a:ea typeface="+mn-ea"/>
              <a:cs typeface="+mn-cs"/>
            </a:endParaRPr>
          </a:p>
        </p:txBody>
      </p:sp>
    </p:spTree>
    <p:extLst>
      <p:ext uri="{BB962C8B-B14F-4D97-AF65-F5344CB8AC3E}">
        <p14:creationId xmlns:p14="http://schemas.microsoft.com/office/powerpoint/2010/main" val="18721144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C79A01-BC64-1E46-BB35-A68B5BFFE02F}" type="slidenum">
              <a:rPr kumimoji="0" lang="en-US" sz="1200" b="0" i="0" u="none" strike="noStrike" kern="1200" cap="none" spc="0" normalizeH="0" baseline="0" noProof="0" smtClean="0">
                <a:ln>
                  <a:noFill/>
                </a:ln>
                <a:solidFill>
                  <a:prstClr val="black"/>
                </a:solidFill>
                <a:effectLst/>
                <a:uLnTx/>
                <a:uFillTx/>
                <a:latin typeface="GT America"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GT America" panose="00000500000000000000" pitchFamily="50" charset="0"/>
              <a:ea typeface="+mn-ea"/>
              <a:cs typeface="+mn-cs"/>
            </a:endParaRPr>
          </a:p>
        </p:txBody>
      </p:sp>
    </p:spTree>
    <p:extLst>
      <p:ext uri="{BB962C8B-B14F-4D97-AF65-F5344CB8AC3E}">
        <p14:creationId xmlns:p14="http://schemas.microsoft.com/office/powerpoint/2010/main" val="15047836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C79A01-BC64-1E46-BB35-A68B5BFFE02F}" type="slidenum">
              <a:rPr kumimoji="0" lang="en-US" sz="1200" b="0" i="0" u="none" strike="noStrike" kern="1200" cap="none" spc="0" normalizeH="0" baseline="0" noProof="0" smtClean="0">
                <a:ln>
                  <a:noFill/>
                </a:ln>
                <a:solidFill>
                  <a:prstClr val="black"/>
                </a:solidFill>
                <a:effectLst/>
                <a:uLnTx/>
                <a:uFillTx/>
                <a:latin typeface="GT America"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GT America" panose="00000500000000000000" pitchFamily="50" charset="0"/>
              <a:ea typeface="+mn-ea"/>
              <a:cs typeface="+mn-cs"/>
            </a:endParaRPr>
          </a:p>
        </p:txBody>
      </p:sp>
    </p:spTree>
    <p:extLst>
      <p:ext uri="{BB962C8B-B14F-4D97-AF65-F5344CB8AC3E}">
        <p14:creationId xmlns:p14="http://schemas.microsoft.com/office/powerpoint/2010/main" val="26639462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C79A01-BC64-1E46-BB35-A68B5BFFE02F}" type="slidenum">
              <a:rPr kumimoji="0" lang="en-US" sz="1200" b="0" i="0" u="none" strike="noStrike" kern="1200" cap="none" spc="0" normalizeH="0" baseline="0" noProof="0" smtClean="0">
                <a:ln>
                  <a:noFill/>
                </a:ln>
                <a:solidFill>
                  <a:prstClr val="black"/>
                </a:solidFill>
                <a:effectLst/>
                <a:uLnTx/>
                <a:uFillTx/>
                <a:latin typeface="GT America"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GT America" panose="00000500000000000000" pitchFamily="50" charset="0"/>
              <a:ea typeface="+mn-ea"/>
              <a:cs typeface="+mn-cs"/>
            </a:endParaRPr>
          </a:p>
        </p:txBody>
      </p:sp>
    </p:spTree>
    <p:extLst>
      <p:ext uri="{BB962C8B-B14F-4D97-AF65-F5344CB8AC3E}">
        <p14:creationId xmlns:p14="http://schemas.microsoft.com/office/powerpoint/2010/main" val="6224802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C79A01-BC64-1E46-BB35-A68B5BFFE02F}" type="slidenum">
              <a:rPr kumimoji="0" lang="en-US" sz="1200" b="0" i="0" u="none" strike="noStrike" kern="1200" cap="none" spc="0" normalizeH="0" baseline="0" noProof="0" smtClean="0">
                <a:ln>
                  <a:noFill/>
                </a:ln>
                <a:solidFill>
                  <a:prstClr val="black"/>
                </a:solidFill>
                <a:effectLst/>
                <a:uLnTx/>
                <a:uFillTx/>
                <a:latin typeface="GT America"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GT America" panose="00000500000000000000" pitchFamily="50" charset="0"/>
              <a:ea typeface="+mn-ea"/>
              <a:cs typeface="+mn-cs"/>
            </a:endParaRPr>
          </a:p>
        </p:txBody>
      </p:sp>
    </p:spTree>
    <p:extLst>
      <p:ext uri="{BB962C8B-B14F-4D97-AF65-F5344CB8AC3E}">
        <p14:creationId xmlns:p14="http://schemas.microsoft.com/office/powerpoint/2010/main" val="39584344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C79A01-BC64-1E46-BB35-A68B5BFFE02F}" type="slidenum">
              <a:rPr kumimoji="0" lang="en-US" sz="1200" b="0" i="0" u="none" strike="noStrike" kern="1200" cap="none" spc="0" normalizeH="0" baseline="0" noProof="0" smtClean="0">
                <a:ln>
                  <a:noFill/>
                </a:ln>
                <a:solidFill>
                  <a:prstClr val="black"/>
                </a:solidFill>
                <a:effectLst/>
                <a:uLnTx/>
                <a:uFillTx/>
                <a:latin typeface="GT America"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GT America" panose="00000500000000000000" pitchFamily="50" charset="0"/>
              <a:ea typeface="+mn-ea"/>
              <a:cs typeface="+mn-cs"/>
            </a:endParaRPr>
          </a:p>
        </p:txBody>
      </p:sp>
    </p:spTree>
    <p:extLst>
      <p:ext uri="{BB962C8B-B14F-4D97-AF65-F5344CB8AC3E}">
        <p14:creationId xmlns:p14="http://schemas.microsoft.com/office/powerpoint/2010/main" val="41237705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C79A01-BC64-1E46-BB35-A68B5BFFE02F}" type="slidenum">
              <a:rPr kumimoji="0" lang="en-US" sz="1200" b="0" i="0" u="none" strike="noStrike" kern="1200" cap="none" spc="0" normalizeH="0" baseline="0" noProof="0" smtClean="0">
                <a:ln>
                  <a:noFill/>
                </a:ln>
                <a:solidFill>
                  <a:prstClr val="black"/>
                </a:solidFill>
                <a:effectLst/>
                <a:uLnTx/>
                <a:uFillTx/>
                <a:latin typeface="GT America"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GT America" panose="00000500000000000000" pitchFamily="50" charset="0"/>
              <a:ea typeface="+mn-ea"/>
              <a:cs typeface="+mn-cs"/>
            </a:endParaRPr>
          </a:p>
        </p:txBody>
      </p:sp>
    </p:spTree>
    <p:extLst>
      <p:ext uri="{BB962C8B-B14F-4D97-AF65-F5344CB8AC3E}">
        <p14:creationId xmlns:p14="http://schemas.microsoft.com/office/powerpoint/2010/main" val="42399450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C79A01-BC64-1E46-BB35-A68B5BFFE02F}" type="slidenum">
              <a:rPr kumimoji="0" lang="en-US" sz="1200" b="0" i="0" u="none" strike="noStrike" kern="1200" cap="none" spc="0" normalizeH="0" baseline="0" noProof="0" smtClean="0">
                <a:ln>
                  <a:noFill/>
                </a:ln>
                <a:solidFill>
                  <a:prstClr val="black"/>
                </a:solidFill>
                <a:effectLst/>
                <a:uLnTx/>
                <a:uFillTx/>
                <a:latin typeface="GT America"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GT America" panose="00000500000000000000" pitchFamily="50" charset="0"/>
              <a:ea typeface="+mn-ea"/>
              <a:cs typeface="+mn-cs"/>
            </a:endParaRPr>
          </a:p>
        </p:txBody>
      </p:sp>
    </p:spTree>
    <p:extLst>
      <p:ext uri="{BB962C8B-B14F-4D97-AF65-F5344CB8AC3E}">
        <p14:creationId xmlns:p14="http://schemas.microsoft.com/office/powerpoint/2010/main" val="21663681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C79A01-BC64-1E46-BB35-A68B5BFFE02F}" type="slidenum">
              <a:rPr kumimoji="0" lang="en-US" sz="1200" b="0" i="0" u="none" strike="noStrike" kern="1200" cap="none" spc="0" normalizeH="0" baseline="0" noProof="0" smtClean="0">
                <a:ln>
                  <a:noFill/>
                </a:ln>
                <a:solidFill>
                  <a:prstClr val="black"/>
                </a:solidFill>
                <a:effectLst/>
                <a:uLnTx/>
                <a:uFillTx/>
                <a:latin typeface="GT America"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GT America" panose="00000500000000000000" pitchFamily="50" charset="0"/>
              <a:ea typeface="+mn-ea"/>
              <a:cs typeface="+mn-cs"/>
            </a:endParaRPr>
          </a:p>
        </p:txBody>
      </p:sp>
    </p:spTree>
    <p:extLst>
      <p:ext uri="{BB962C8B-B14F-4D97-AF65-F5344CB8AC3E}">
        <p14:creationId xmlns:p14="http://schemas.microsoft.com/office/powerpoint/2010/main" val="1665369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noProof="0" dirty="0">
                <a:solidFill>
                  <a:srgbClr val="000000"/>
                </a:solidFill>
                <a:latin typeface="HK Grotesk Medium" panose="00000600000000000000" pitchFamily="2" charset="0"/>
              </a:rPr>
              <a:t>Quelle est</a:t>
            </a:r>
            <a:r>
              <a:rPr lang="fr-FR" sz="1200" baseline="0" noProof="0" dirty="0">
                <a:solidFill>
                  <a:srgbClr val="000000"/>
                </a:solidFill>
                <a:latin typeface="HK Grotesk Medium" panose="00000600000000000000" pitchFamily="2" charset="0"/>
              </a:rPr>
              <a:t> la s</a:t>
            </a:r>
            <a:r>
              <a:rPr lang="fr-FR" sz="1200" noProof="0" dirty="0">
                <a:solidFill>
                  <a:srgbClr val="000000"/>
                </a:solidFill>
                <a:latin typeface="HK Grotesk Medium" panose="00000600000000000000" pitchFamily="2" charset="0"/>
              </a:rPr>
              <a:t>ituation</a:t>
            </a:r>
            <a:r>
              <a:rPr lang="fr-FR" sz="1200" noProof="0" dirty="0">
                <a:latin typeface="HK Grotesk Medium" panose="00000600000000000000" pitchFamily="2" charset="0"/>
              </a:rPr>
              <a:t> ?</a:t>
            </a:r>
            <a:endParaRPr lang="fr-FR" sz="1200" noProof="0" dirty="0">
              <a:solidFill>
                <a:srgbClr val="000000"/>
              </a:solidFill>
              <a:latin typeface="HK Grotesk Medium" panose="00000600000000000000" pitchFamily="2" charset="0"/>
            </a:endParaRPr>
          </a:p>
          <a:p>
            <a:r>
              <a:rPr lang="fr-FR" sz="1200" noProof="0" dirty="0">
                <a:solidFill>
                  <a:srgbClr val="000000"/>
                </a:solidFill>
                <a:latin typeface="HK Grotesk Medium" panose="00000600000000000000" pitchFamily="2" charset="0"/>
              </a:rPr>
              <a:t>Les mesures sont-elles </a:t>
            </a:r>
            <a:r>
              <a:rPr lang="fr-FR" sz="1200" baseline="0" noProof="0" dirty="0">
                <a:solidFill>
                  <a:srgbClr val="000000"/>
                </a:solidFill>
                <a:latin typeface="HK Grotesk Medium" panose="00000600000000000000" pitchFamily="2" charset="0"/>
              </a:rPr>
              <a:t>soutenues et respectées par la population</a:t>
            </a:r>
            <a:r>
              <a:rPr lang="fr-FR" b="1" noProof="0" dirty="0"/>
              <a:t> </a:t>
            </a:r>
            <a:r>
              <a:rPr lang="fr-FR" sz="1200" baseline="0" noProof="0" dirty="0">
                <a:solidFill>
                  <a:srgbClr val="000000"/>
                </a:solidFill>
                <a:latin typeface="HK Grotesk Medium" panose="00000600000000000000" pitchFamily="2" charset="0"/>
              </a:rPr>
              <a:t>?</a:t>
            </a:r>
            <a:endParaRPr lang="fr-FR" sz="1200" b="0" i="0" noProof="0" dirty="0">
              <a:solidFill>
                <a:srgbClr val="000000"/>
              </a:solidFill>
              <a:effectLst/>
              <a:latin typeface="HK Grotesk Medium" panose="00000600000000000000" pitchFamily="2" charset="0"/>
            </a:endParaRPr>
          </a:p>
          <a:p>
            <a:r>
              <a:rPr lang="fr-FR" sz="1200" baseline="0" noProof="0" dirty="0">
                <a:latin typeface="HK Grotesk Medium" panose="00000600000000000000" pitchFamily="2" charset="0"/>
              </a:rPr>
              <a:t>En qui la population a-t-elle confiance</a:t>
            </a:r>
            <a:r>
              <a:rPr lang="fr-FR" b="1" noProof="0" dirty="0"/>
              <a:t> </a:t>
            </a:r>
            <a:r>
              <a:rPr lang="fr-FR" sz="1200" noProof="0" dirty="0">
                <a:latin typeface="HK Grotesk Medium" panose="00000600000000000000" pitchFamily="2" charset="0"/>
              </a:rPr>
              <a:t>?</a:t>
            </a:r>
          </a:p>
          <a:p>
            <a:r>
              <a:rPr lang="fr-FR" sz="1200" noProof="0" dirty="0">
                <a:latin typeface="HK Grotesk Medium" panose="00000600000000000000" pitchFamily="2" charset="0"/>
              </a:rPr>
              <a:t>Comment </a:t>
            </a:r>
            <a:r>
              <a:rPr lang="fr-FR" sz="1200" baseline="0" noProof="0" dirty="0">
                <a:latin typeface="HK Grotesk Medium" panose="00000600000000000000" pitchFamily="2" charset="0"/>
              </a:rPr>
              <a:t>la population perçoit-elle les risques</a:t>
            </a:r>
            <a:r>
              <a:rPr lang="fr-FR" b="1" noProof="0" dirty="0"/>
              <a:t> </a:t>
            </a:r>
            <a:r>
              <a:rPr lang="fr-FR" sz="1200" noProof="0" dirty="0">
                <a:latin typeface="HK Grotesk Medium" panose="00000600000000000000" pitchFamily="2" charset="0"/>
              </a:rPr>
              <a:t>?</a:t>
            </a:r>
          </a:p>
          <a:p>
            <a:r>
              <a:rPr lang="fr-FR" sz="1200" noProof="0" dirty="0">
                <a:latin typeface="HK Grotesk Medium" panose="00000600000000000000" pitchFamily="2" charset="0"/>
              </a:rPr>
              <a:t>Comment la</a:t>
            </a:r>
            <a:r>
              <a:rPr lang="fr-FR" sz="1200" baseline="0" noProof="0" dirty="0">
                <a:latin typeface="HK Grotesk Medium" panose="00000600000000000000" pitchFamily="2" charset="0"/>
              </a:rPr>
              <a:t> population </a:t>
            </a:r>
            <a:r>
              <a:rPr lang="fr-FR" sz="1200" noProof="0" dirty="0">
                <a:latin typeface="HK Grotesk Medium" panose="00000600000000000000" pitchFamily="2" charset="0"/>
              </a:rPr>
              <a:t>se sent-elle à l'idée de reprendre ses activités ?</a:t>
            </a:r>
          </a:p>
          <a:p>
            <a:r>
              <a:rPr lang="fr-FR" sz="1200" noProof="0" dirty="0">
                <a:latin typeface="HK Grotesk Medium" panose="00000600000000000000" pitchFamily="2" charset="0"/>
              </a:rPr>
              <a:t>Que pense la population du vaccin</a:t>
            </a:r>
            <a:r>
              <a:rPr lang="fr-FR" b="1" noProof="0" dirty="0"/>
              <a:t> </a:t>
            </a:r>
            <a:r>
              <a:rPr lang="fr-FR" sz="1200" baseline="0" noProof="0" dirty="0">
                <a:solidFill>
                  <a:srgbClr val="000000"/>
                </a:solidFill>
                <a:latin typeface="HK Grotesk Medium" panose="00000600000000000000" pitchFamily="2" charset="0"/>
              </a:rPr>
              <a:t>?</a:t>
            </a:r>
            <a:endParaRPr lang="fr-FR" sz="1200" noProof="0" dirty="0">
              <a:latin typeface="HK Grotesk Medium" panose="000006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noProof="0" dirty="0">
                <a:latin typeface="HK Grotesk Medium" panose="00000600000000000000" pitchFamily="2" charset="0"/>
              </a:rPr>
              <a:t>La population décide-t-elle d’annuler</a:t>
            </a:r>
            <a:r>
              <a:rPr lang="fr-FR" sz="1200" baseline="0" noProof="0" dirty="0">
                <a:latin typeface="HK Grotesk Medium" panose="00000600000000000000" pitchFamily="2" charset="0"/>
              </a:rPr>
              <a:t> ou de retarder des soins médicaux</a:t>
            </a:r>
            <a:r>
              <a:rPr lang="fr-FR" sz="1200" noProof="0" dirty="0">
                <a:latin typeface="HK Grotesk Medium" panose="00000600000000000000" pitchFamily="2" charset="0"/>
              </a:rPr>
              <a:t> ? </a:t>
            </a:r>
          </a:p>
          <a:p>
            <a:r>
              <a:rPr lang="fr-FR" sz="1200" noProof="0" dirty="0">
                <a:latin typeface="HK Grotesk Medium" panose="00000600000000000000" pitchFamily="2" charset="0"/>
              </a:rPr>
              <a:t>La population</a:t>
            </a:r>
            <a:r>
              <a:rPr lang="fr-FR" sz="1200" baseline="0" noProof="0" dirty="0">
                <a:latin typeface="HK Grotesk Medium" panose="00000600000000000000" pitchFamily="2" charset="0"/>
              </a:rPr>
              <a:t> est-elle confrontée à une perte de revenus</a:t>
            </a:r>
            <a:r>
              <a:rPr lang="fr-FR" b="1" noProof="0" dirty="0"/>
              <a:t> </a:t>
            </a:r>
            <a:r>
              <a:rPr lang="fr-FR" sz="1200" noProof="0" dirty="0">
                <a:latin typeface="HK Grotesk Medium" panose="00000600000000000000" pitchFamily="2" charset="0"/>
              </a:rPr>
              <a:t>?</a:t>
            </a:r>
          </a:p>
          <a:p>
            <a:r>
              <a:rPr lang="fr-FR" sz="1200" noProof="0" dirty="0">
                <a:latin typeface="HK Grotesk Medium" panose="00000600000000000000" pitchFamily="2" charset="0"/>
              </a:rPr>
              <a:t>La population</a:t>
            </a:r>
            <a:r>
              <a:rPr lang="fr-FR" sz="1200" baseline="0" noProof="0" dirty="0">
                <a:latin typeface="HK Grotesk Medium" panose="00000600000000000000" pitchFamily="2" charset="0"/>
              </a:rPr>
              <a:t> est-elle confrontée à une situation d’insécurité alimentaire</a:t>
            </a:r>
            <a:r>
              <a:rPr lang="fr-FR" sz="1200" noProof="0" dirty="0">
                <a:latin typeface="HK Grotesk Medium" panose="00000600000000000000" pitchFamily="2" charset="0"/>
              </a:rPr>
              <a:t> ?</a:t>
            </a:r>
          </a:p>
          <a:p>
            <a:endParaRPr lang="en-US" dirty="0"/>
          </a:p>
        </p:txBody>
      </p:sp>
      <p:sp>
        <p:nvSpPr>
          <p:cNvPr id="4" name="Slide Number Placeholder 3"/>
          <p:cNvSpPr>
            <a:spLocks noGrp="1"/>
          </p:cNvSpPr>
          <p:nvPr>
            <p:ph type="sldNum" sz="quarter" idx="5"/>
          </p:nvPr>
        </p:nvSpPr>
        <p:spPr/>
        <p:txBody>
          <a:bodyPr/>
          <a:lstStyle/>
          <a:p>
            <a:fld id="{9C034920-F045-44EC-A1EF-B288CB92DCF3}" type="slidenum">
              <a:rPr lang="en-US" smtClean="0"/>
              <a:t>3</a:t>
            </a:fld>
            <a:endParaRPr lang="en-US"/>
          </a:p>
        </p:txBody>
      </p:sp>
    </p:spTree>
    <p:extLst>
      <p:ext uri="{BB962C8B-B14F-4D97-AF65-F5344CB8AC3E}">
        <p14:creationId xmlns:p14="http://schemas.microsoft.com/office/powerpoint/2010/main" val="7294499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C79A01-BC64-1E46-BB35-A68B5BFFE02F}" type="slidenum">
              <a:rPr kumimoji="0" lang="en-US" sz="1200" b="0" i="0" u="none" strike="noStrike" kern="1200" cap="none" spc="0" normalizeH="0" baseline="0" noProof="0" smtClean="0">
                <a:ln>
                  <a:noFill/>
                </a:ln>
                <a:solidFill>
                  <a:prstClr val="black"/>
                </a:solidFill>
                <a:effectLst/>
                <a:uLnTx/>
                <a:uFillTx/>
                <a:latin typeface="GT America"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GT America" panose="00000500000000000000" pitchFamily="50" charset="0"/>
              <a:ea typeface="+mn-ea"/>
              <a:cs typeface="+mn-cs"/>
            </a:endParaRPr>
          </a:p>
        </p:txBody>
      </p:sp>
    </p:spTree>
    <p:extLst>
      <p:ext uri="{BB962C8B-B14F-4D97-AF65-F5344CB8AC3E}">
        <p14:creationId xmlns:p14="http://schemas.microsoft.com/office/powerpoint/2010/main" val="2554604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C79A01-BC64-1E46-BB35-A68B5BFFE02F}" type="slidenum">
              <a:rPr kumimoji="0" lang="en-US" sz="1200" b="0" i="0" u="none" strike="noStrike" kern="1200" cap="none" spc="0" normalizeH="0" baseline="0" noProof="0" smtClean="0">
                <a:ln>
                  <a:noFill/>
                </a:ln>
                <a:solidFill>
                  <a:prstClr val="black"/>
                </a:solidFill>
                <a:effectLst/>
                <a:uLnTx/>
                <a:uFillTx/>
                <a:latin typeface="GT America"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GT America" panose="00000500000000000000" pitchFamily="50" charset="0"/>
              <a:ea typeface="+mn-ea"/>
              <a:cs typeface="+mn-cs"/>
            </a:endParaRPr>
          </a:p>
        </p:txBody>
      </p:sp>
    </p:spTree>
    <p:extLst>
      <p:ext uri="{BB962C8B-B14F-4D97-AF65-F5344CB8AC3E}">
        <p14:creationId xmlns:p14="http://schemas.microsoft.com/office/powerpoint/2010/main" val="2740808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c83ea04175_0_1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 name="Google Shape;76;gc83ea04175_0_10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 name="Google Shape;77;gc83ea04175_0_10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C79A01-BC64-1E46-BB35-A68B5BFFE02F}" type="slidenum">
              <a:rPr kumimoji="0" lang="en-US" sz="1200" b="0" i="0" u="none" strike="noStrike" kern="1200" cap="none" spc="0" normalizeH="0" baseline="0" noProof="0" smtClean="0">
                <a:ln>
                  <a:noFill/>
                </a:ln>
                <a:solidFill>
                  <a:prstClr val="black"/>
                </a:solidFill>
                <a:effectLst/>
                <a:uLnTx/>
                <a:uFillTx/>
                <a:latin typeface="GT America"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GT America" panose="00000500000000000000" pitchFamily="50" charset="0"/>
              <a:ea typeface="+mn-ea"/>
              <a:cs typeface="+mn-cs"/>
            </a:endParaRPr>
          </a:p>
        </p:txBody>
      </p:sp>
    </p:spTree>
    <p:extLst>
      <p:ext uri="{BB962C8B-B14F-4D97-AF65-F5344CB8AC3E}">
        <p14:creationId xmlns:p14="http://schemas.microsoft.com/office/powerpoint/2010/main" val="3271466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fr-FR" sz="1800" dirty="0">
                <a:effectLst/>
                <a:latin typeface="Arial" panose="020B0604020202020204" pitchFamily="34" charset="0"/>
                <a:ea typeface="Arial" panose="020B0604020202020204" pitchFamily="34" charset="0"/>
              </a:rPr>
              <a:t>La deuxième vague de COVID-19, et la plus grave a commencé au Maroc mi-juillet 2021, pour atteindre un pic en août avec presque 10 000 nouveaux cas par jour (presque deux fois plus que lors du pic de la vague précédente en novembre 2020). Le taux de positivité des tests a atteint 24 % en août 2021 et est resté supérieur à 10 % jusqu’à la fin du mois de septembre, ce qui laisse penser que de nombreux cas n’ont probablement pas été détectés. En août, les services de soins intensifs des hôpitaux ont </a:t>
            </a:r>
            <a:r>
              <a:rPr lang="fr-FR" sz="1800" dirty="0">
                <a:solidFill>
                  <a:srgbClr val="1155CC"/>
                </a:solidFill>
                <a:effectLst/>
                <a:latin typeface="Arial" panose="020B0604020202020204" pitchFamily="34" charset="0"/>
                <a:ea typeface="Arial" panose="020B0604020202020204" pitchFamily="34" charset="0"/>
                <a:hlinkClick r:id="rId3"/>
              </a:rPr>
              <a:t>atteint leurs capacités d’accueil maximales</a:t>
            </a:r>
            <a:r>
              <a:rPr lang="fr-FR" sz="1800" dirty="0">
                <a:effectLst/>
                <a:latin typeface="Arial" panose="020B0604020202020204" pitchFamily="34" charset="0"/>
                <a:ea typeface="Arial" panose="020B0604020202020204" pitchFamily="34" charset="0"/>
              </a:rPr>
              <a:t> et les professionnels de santé </a:t>
            </a:r>
            <a:r>
              <a:rPr lang="fr-FR" sz="1800" dirty="0">
                <a:solidFill>
                  <a:srgbClr val="1155CC"/>
                </a:solidFill>
                <a:effectLst/>
                <a:latin typeface="Arial" panose="020B0604020202020204" pitchFamily="34" charset="0"/>
                <a:ea typeface="Arial" panose="020B0604020202020204" pitchFamily="34" charset="0"/>
                <a:hlinkClick r:id="rId4"/>
              </a:rPr>
              <a:t>ont lancé des avertissements</a:t>
            </a:r>
            <a:r>
              <a:rPr lang="fr-FR" sz="1800" dirty="0">
                <a:effectLst/>
                <a:latin typeface="Arial" panose="020B0604020202020204" pitchFamily="34" charset="0"/>
                <a:ea typeface="Arial" panose="020B0604020202020204" pitchFamily="34" charset="0"/>
              </a:rPr>
              <a:t> sur une possible pénurie d’oxygène. Le </a:t>
            </a:r>
            <a:r>
              <a:rPr lang="fr-FR" sz="1800" dirty="0">
                <a:solidFill>
                  <a:srgbClr val="1155CC"/>
                </a:solidFill>
                <a:effectLst/>
                <a:latin typeface="Arial" panose="020B0604020202020204" pitchFamily="34" charset="0"/>
                <a:ea typeface="Arial" panose="020B0604020202020204" pitchFamily="34" charset="0"/>
                <a:hlinkClick r:id="rId5"/>
              </a:rPr>
              <a:t>variant Delta</a:t>
            </a:r>
            <a:r>
              <a:rPr lang="fr-FR" sz="1800" dirty="0">
                <a:effectLst/>
                <a:latin typeface="Arial" panose="020B0604020202020204" pitchFamily="34" charset="0"/>
                <a:ea typeface="Arial" panose="020B0604020202020204" pitchFamily="34" charset="0"/>
              </a:rPr>
              <a:t> associé à une plus grande mobilité de la population et à </a:t>
            </a:r>
            <a:r>
              <a:rPr lang="fr-FR" sz="1800" dirty="0">
                <a:solidFill>
                  <a:srgbClr val="1155CC"/>
                </a:solidFill>
                <a:effectLst/>
                <a:latin typeface="Arial" panose="020B0604020202020204" pitchFamily="34" charset="0"/>
                <a:ea typeface="Arial" panose="020B0604020202020204" pitchFamily="34" charset="0"/>
                <a:hlinkClick r:id="rId6"/>
              </a:rPr>
              <a:t>l’allègement de nombreuses restrictions</a:t>
            </a:r>
            <a:r>
              <a:rPr lang="fr-FR" sz="1800" dirty="0">
                <a:effectLst/>
                <a:latin typeface="Arial" panose="020B0604020202020204" pitchFamily="34" charset="0"/>
                <a:ea typeface="Arial" panose="020B0604020202020204" pitchFamily="34" charset="0"/>
              </a:rPr>
              <a:t> a probablement contribué à cette augmentation du nombre des cas.  </a:t>
            </a:r>
          </a:p>
          <a:p>
            <a:pPr>
              <a:lnSpc>
                <a:spcPct val="115000"/>
              </a:lnSpc>
            </a:pPr>
            <a:r>
              <a:rPr lang="fr-FR" sz="1800" dirty="0">
                <a:effectLst/>
                <a:latin typeface="Arial" panose="020B0604020202020204" pitchFamily="34" charset="0"/>
                <a:ea typeface="Arial" panose="020B0604020202020204" pitchFamily="34" charset="0"/>
              </a:rPr>
              <a:t> </a:t>
            </a:r>
          </a:p>
          <a:p>
            <a:pPr>
              <a:lnSpc>
                <a:spcPct val="115000"/>
              </a:lnSpc>
            </a:pPr>
            <a:r>
              <a:rPr lang="fr-FR" sz="1800" dirty="0">
                <a:effectLst/>
                <a:latin typeface="Arial" panose="020B0604020202020204" pitchFamily="34" charset="0"/>
                <a:ea typeface="Arial" panose="020B0604020202020204" pitchFamily="34" charset="0"/>
              </a:rPr>
              <a:t>Le Maroc a maintenu l’</a:t>
            </a:r>
            <a:r>
              <a:rPr lang="fr-FR" sz="1800" dirty="0">
                <a:solidFill>
                  <a:srgbClr val="1155CC"/>
                </a:solidFill>
                <a:effectLst/>
                <a:latin typeface="Arial" panose="020B0604020202020204" pitchFamily="34" charset="0"/>
                <a:ea typeface="Arial" panose="020B0604020202020204" pitchFamily="34" charset="0"/>
                <a:hlinkClick r:id="rId7"/>
              </a:rPr>
              <a:t>état d’urgence sanitaire</a:t>
            </a:r>
            <a:r>
              <a:rPr lang="fr-FR" sz="1800" dirty="0">
                <a:effectLst/>
                <a:latin typeface="Arial" panose="020B0604020202020204" pitchFamily="34" charset="0"/>
                <a:ea typeface="Arial" panose="020B0604020202020204" pitchFamily="34" charset="0"/>
              </a:rPr>
              <a:t> depuis le début de la pandémie en mars 2021. Des MSSP combinées ont été appliquées activement en fonction des besoins épidémiologiques. Lorsque le nombre de nouveaux cas était faible en juin 2021, par exemple, les mesures de confinement ont été </a:t>
            </a:r>
            <a:r>
              <a:rPr lang="fr-FR" sz="1800" dirty="0">
                <a:solidFill>
                  <a:srgbClr val="1155CC"/>
                </a:solidFill>
                <a:effectLst/>
                <a:latin typeface="Arial" panose="020B0604020202020204" pitchFamily="34" charset="0"/>
                <a:ea typeface="Arial" panose="020B0604020202020204" pitchFamily="34" charset="0"/>
                <a:hlinkClick r:id="rId8"/>
              </a:rPr>
              <a:t>levées</a:t>
            </a:r>
            <a:r>
              <a:rPr lang="fr-FR" sz="1800" dirty="0">
                <a:effectLst/>
                <a:latin typeface="Arial" panose="020B0604020202020204" pitchFamily="34" charset="0"/>
                <a:ea typeface="Arial" panose="020B0604020202020204" pitchFamily="34" charset="0"/>
              </a:rPr>
              <a:t>, le couvre-feu a été raccourci et les touristes ont de nouveau eu l’autorisation d’entrer dans le pays sous conditions. Cependant, lorsque le nombre de cas approchait de son pic en août, le couvre-feu a été </a:t>
            </a:r>
            <a:r>
              <a:rPr lang="fr-FR" sz="1800" dirty="0">
                <a:solidFill>
                  <a:srgbClr val="1155CC"/>
                </a:solidFill>
                <a:effectLst/>
                <a:latin typeface="Arial" panose="020B0604020202020204" pitchFamily="34" charset="0"/>
                <a:ea typeface="Arial" panose="020B0604020202020204" pitchFamily="34" charset="0"/>
                <a:hlinkClick r:id="rId9"/>
              </a:rPr>
              <a:t>rallongé</a:t>
            </a:r>
            <a:r>
              <a:rPr lang="fr-FR" sz="1800" dirty="0">
                <a:effectLst/>
                <a:latin typeface="Arial" panose="020B0604020202020204" pitchFamily="34" charset="0"/>
                <a:ea typeface="Arial" panose="020B0604020202020204" pitchFamily="34" charset="0"/>
              </a:rPr>
              <a:t> et des restrictions de déplacement ont été appliquées pour les touristes qui n’étaient pas vaccinés. Les mesures qui sont actuellement en vigueur incluent un couvre-feu raccourci la nuit, des jauges limitées dans les restaurants et les commerces et l’obligation d’être vacciné pour accéder aux lieux publics.</a:t>
            </a:r>
          </a:p>
          <a:p>
            <a:pPr algn="just">
              <a:lnSpc>
                <a:spcPct val="115000"/>
              </a:lnSpc>
            </a:pPr>
            <a:r>
              <a:rPr lang="fr-FR" sz="1800" dirty="0">
                <a:effectLst/>
                <a:latin typeface="Arial" panose="020B0604020202020204" pitchFamily="34" charset="0"/>
                <a:ea typeface="Arial" panose="020B0604020202020204" pitchFamily="34" charset="0"/>
              </a:rPr>
              <a:t> </a:t>
            </a:r>
          </a:p>
          <a:p>
            <a:pPr>
              <a:lnSpc>
                <a:spcPct val="115000"/>
              </a:lnSpc>
            </a:pPr>
            <a:r>
              <a:rPr lang="fr-FR" sz="1800" dirty="0">
                <a:effectLst/>
                <a:latin typeface="Arial" panose="020B0604020202020204" pitchFamily="34" charset="0"/>
                <a:ea typeface="Arial" panose="020B0604020202020204" pitchFamily="34" charset="0"/>
              </a:rPr>
              <a:t>Le Maroc a </a:t>
            </a:r>
            <a:r>
              <a:rPr lang="fr-FR" sz="1800" dirty="0">
                <a:solidFill>
                  <a:srgbClr val="1155CC"/>
                </a:solidFill>
                <a:effectLst/>
                <a:latin typeface="Arial" panose="020B0604020202020204" pitchFamily="34" charset="0"/>
                <a:ea typeface="Arial" panose="020B0604020202020204" pitchFamily="34" charset="0"/>
                <a:hlinkClick r:id="rId10"/>
              </a:rPr>
              <a:t>lancé</a:t>
            </a:r>
            <a:r>
              <a:rPr lang="fr-FR" sz="1800" dirty="0">
                <a:effectLst/>
                <a:latin typeface="Arial" panose="020B0604020202020204" pitchFamily="34" charset="0"/>
                <a:ea typeface="Arial" panose="020B0604020202020204" pitchFamily="34" charset="0"/>
              </a:rPr>
              <a:t> sa campagne de vaccination contre la COVID-19 en janvier 2021, en utilisant d’abord des vaccins </a:t>
            </a:r>
            <a:r>
              <a:rPr lang="fr-FR" sz="1800" dirty="0" err="1">
                <a:effectLst/>
                <a:latin typeface="Arial" panose="020B0604020202020204" pitchFamily="34" charset="0"/>
                <a:ea typeface="Arial" panose="020B0604020202020204" pitchFamily="34" charset="0"/>
              </a:rPr>
              <a:t>Sinopharm</a:t>
            </a:r>
            <a:r>
              <a:rPr lang="fr-FR" sz="1800" dirty="0">
                <a:effectLst/>
                <a:latin typeface="Arial" panose="020B0604020202020204" pitchFamily="34" charset="0"/>
                <a:ea typeface="Arial" panose="020B0604020202020204" pitchFamily="34" charset="0"/>
              </a:rPr>
              <a:t> et AstraZeneca. Des vaccins </a:t>
            </a:r>
            <a:r>
              <a:rPr lang="fr-FR" sz="1800" dirty="0">
                <a:solidFill>
                  <a:srgbClr val="1155CC"/>
                </a:solidFill>
                <a:effectLst/>
                <a:latin typeface="Arial" panose="020B0604020202020204" pitchFamily="34" charset="0"/>
                <a:ea typeface="Arial" panose="020B0604020202020204" pitchFamily="34" charset="0"/>
                <a:hlinkClick r:id="rId11"/>
              </a:rPr>
              <a:t>Johnson &amp; Johnson et Pfizer/BioNTech</a:t>
            </a:r>
            <a:r>
              <a:rPr lang="fr-FR" sz="1800" dirty="0">
                <a:effectLst/>
                <a:latin typeface="Arial" panose="020B0604020202020204" pitchFamily="34" charset="0"/>
                <a:ea typeface="Arial" panose="020B0604020202020204" pitchFamily="34" charset="0"/>
              </a:rPr>
              <a:t> ont depuis été ajoutés. À la fin du mois de septembre, près de 65 % de la population avaient reçu au moins une dose, soit la proportion la plus élevée dans toute l’Afrique, et bien au-delà de </a:t>
            </a:r>
            <a:r>
              <a:rPr lang="fr-FR" sz="1800" dirty="0">
                <a:solidFill>
                  <a:srgbClr val="1155CC"/>
                </a:solidFill>
                <a:effectLst/>
                <a:latin typeface="Arial" panose="020B0604020202020204" pitchFamily="34" charset="0"/>
                <a:ea typeface="Arial" panose="020B0604020202020204" pitchFamily="34" charset="0"/>
                <a:hlinkClick r:id="rId12"/>
              </a:rPr>
              <a:t>l’objectif de 10 % fixé par l’OMS</a:t>
            </a:r>
            <a:r>
              <a:rPr lang="fr-FR" sz="1800" dirty="0">
                <a:effectLst/>
                <a:latin typeface="Arial" panose="020B0604020202020204" pitchFamily="34" charset="0"/>
                <a:ea typeface="Arial" panose="020B0604020202020204" pitchFamily="34" charset="0"/>
              </a:rPr>
              <a:t>. Le Maroc a </a:t>
            </a:r>
            <a:r>
              <a:rPr lang="fr-FR" sz="1800" dirty="0">
                <a:solidFill>
                  <a:srgbClr val="1155CC"/>
                </a:solidFill>
                <a:effectLst/>
                <a:latin typeface="Arial" panose="020B0604020202020204" pitchFamily="34" charset="0"/>
                <a:ea typeface="Arial" panose="020B0604020202020204" pitchFamily="34" charset="0"/>
                <a:hlinkClick r:id="rId12"/>
              </a:rPr>
              <a:t>élargi les critères d’éligibilité</a:t>
            </a:r>
            <a:r>
              <a:rPr lang="fr-FR" sz="1800" dirty="0">
                <a:effectLst/>
                <a:latin typeface="Arial" panose="020B0604020202020204" pitchFamily="34" charset="0"/>
                <a:ea typeface="Arial" panose="020B0604020202020204" pitchFamily="34" charset="0"/>
              </a:rPr>
              <a:t> du vaccin aux personnes âgées de 12 ans et plus et a élaboré des plans pour </a:t>
            </a:r>
            <a:r>
              <a:rPr lang="fr-FR" sz="1800" dirty="0">
                <a:solidFill>
                  <a:srgbClr val="1155CC"/>
                </a:solidFill>
                <a:effectLst/>
                <a:latin typeface="Arial" panose="020B0604020202020204" pitchFamily="34" charset="0"/>
                <a:ea typeface="Arial" panose="020B0604020202020204" pitchFamily="34" charset="0"/>
                <a:hlinkClick r:id="rId13"/>
              </a:rPr>
              <a:t>fournir</a:t>
            </a:r>
            <a:r>
              <a:rPr lang="fr-FR" sz="1800" dirty="0">
                <a:effectLst/>
                <a:latin typeface="Arial" panose="020B0604020202020204" pitchFamily="34" charset="0"/>
                <a:ea typeface="Arial" panose="020B0604020202020204" pitchFamily="34" charset="0"/>
              </a:rPr>
              <a:t> une dose supplémentaire aux populations vulnérables et à risque. En octobre, une fois l’enquête terminée, les responsables marocains ont mis en place un </a:t>
            </a:r>
            <a:r>
              <a:rPr lang="fr-FR" sz="1800" dirty="0" err="1">
                <a:effectLst/>
                <a:latin typeface="Arial" panose="020B0604020202020204" pitchFamily="34" charset="0"/>
                <a:ea typeface="Arial" panose="020B0604020202020204" pitchFamily="34" charset="0"/>
              </a:rPr>
              <a:t>pass</a:t>
            </a:r>
            <a:r>
              <a:rPr lang="fr-FR" sz="1800" dirty="0">
                <a:effectLst/>
                <a:latin typeface="Arial" panose="020B0604020202020204" pitchFamily="34" charset="0"/>
                <a:ea typeface="Arial" panose="020B0604020202020204" pitchFamily="34" charset="0"/>
              </a:rPr>
              <a:t> sanitaire numérique pour valider le statut immunitaire des personnes vaccinées, </a:t>
            </a:r>
            <a:r>
              <a:rPr lang="fr-FR" sz="1800" dirty="0" err="1">
                <a:effectLst/>
                <a:latin typeface="Arial" panose="020B0604020202020204" pitchFamily="34" charset="0"/>
                <a:ea typeface="Arial" panose="020B0604020202020204" pitchFamily="34" charset="0"/>
              </a:rPr>
              <a:t>pass</a:t>
            </a:r>
            <a:r>
              <a:rPr lang="fr-FR" sz="1800" dirty="0">
                <a:effectLst/>
                <a:latin typeface="Arial" panose="020B0604020202020204" pitchFamily="34" charset="0"/>
                <a:ea typeface="Arial" panose="020B0604020202020204" pitchFamily="34" charset="0"/>
              </a:rPr>
              <a:t> qui est désormais </a:t>
            </a:r>
            <a:r>
              <a:rPr lang="fr-FR" sz="1800" dirty="0">
                <a:solidFill>
                  <a:srgbClr val="1155CC"/>
                </a:solidFill>
                <a:effectLst/>
                <a:latin typeface="Arial" panose="020B0604020202020204" pitchFamily="34" charset="0"/>
                <a:ea typeface="Arial" panose="020B0604020202020204" pitchFamily="34" charset="0"/>
                <a:hlinkClick r:id="rId14"/>
              </a:rPr>
              <a:t>exigé</a:t>
            </a:r>
            <a:r>
              <a:rPr lang="fr-FR" sz="1800" dirty="0">
                <a:effectLst/>
                <a:latin typeface="Arial" panose="020B0604020202020204" pitchFamily="34" charset="0"/>
                <a:ea typeface="Arial" panose="020B0604020202020204" pitchFamily="34" charset="0"/>
              </a:rPr>
              <a:t> pour pouvoir accéder aux commerces, aux restaurants et aux transports en commun. Des </a:t>
            </a:r>
            <a:r>
              <a:rPr lang="fr-FR" sz="1800" dirty="0">
                <a:solidFill>
                  <a:srgbClr val="1155CC"/>
                </a:solidFill>
                <a:effectLst/>
                <a:latin typeface="Arial" panose="020B0604020202020204" pitchFamily="34" charset="0"/>
                <a:ea typeface="Arial" panose="020B0604020202020204" pitchFamily="34" charset="0"/>
                <a:hlinkClick r:id="rId15"/>
              </a:rPr>
              <a:t>manifestations</a:t>
            </a:r>
            <a:r>
              <a:rPr lang="fr-FR" sz="1800" dirty="0">
                <a:effectLst/>
                <a:latin typeface="Arial" panose="020B0604020202020204" pitchFamily="34" charset="0"/>
                <a:ea typeface="Arial" panose="020B0604020202020204" pitchFamily="34" charset="0"/>
              </a:rPr>
              <a:t> ont eu lieu dans tout le pays récemment en réaction à cette obligation.</a:t>
            </a:r>
          </a:p>
          <a:p>
            <a:pPr>
              <a:lnSpc>
                <a:spcPct val="115000"/>
              </a:lnSpc>
            </a:pPr>
            <a:r>
              <a:rPr lang="fr-FR" sz="1800" dirty="0">
                <a:effectLst/>
                <a:latin typeface="Arial" panose="020B0604020202020204" pitchFamily="34" charset="0"/>
                <a:ea typeface="Arial" panose="020B0604020202020204" pitchFamily="34" charset="0"/>
              </a:rPr>
              <a:t> </a:t>
            </a:r>
          </a:p>
          <a:p>
            <a:pPr>
              <a:lnSpc>
                <a:spcPct val="115000"/>
              </a:lnSpc>
            </a:pPr>
            <a:r>
              <a:rPr lang="fr-FR" sz="1800" dirty="0">
                <a:effectLst/>
                <a:latin typeface="Arial" panose="020B0604020202020204" pitchFamily="34" charset="0"/>
                <a:ea typeface="Arial" panose="020B0604020202020204" pitchFamily="34" charset="0"/>
              </a:rPr>
              <a:t>Des élections législatives ont eu lieu en septembre 2021, dont les </a:t>
            </a:r>
            <a:r>
              <a:rPr lang="fr-FR" sz="1800" dirty="0">
                <a:solidFill>
                  <a:srgbClr val="1155CC"/>
                </a:solidFill>
                <a:effectLst/>
                <a:latin typeface="Arial" panose="020B0604020202020204" pitchFamily="34" charset="0"/>
                <a:ea typeface="Arial" panose="020B0604020202020204" pitchFamily="34" charset="0"/>
                <a:hlinkClick r:id="rId16"/>
              </a:rPr>
              <a:t>résultats</a:t>
            </a:r>
            <a:r>
              <a:rPr lang="fr-FR" sz="1800" dirty="0">
                <a:effectLst/>
                <a:latin typeface="Arial" panose="020B0604020202020204" pitchFamily="34" charset="0"/>
                <a:ea typeface="Arial" panose="020B0604020202020204" pitchFamily="34" charset="0"/>
              </a:rPr>
              <a:t> ont conduit à un brusque transfert de pouvoir entre le Parti de la justice et du développement (PJD), au pouvoir depuis 2011, et le Rassemblement national des indépendants (RNI). Le PJD était confronté à de fortes </a:t>
            </a:r>
            <a:r>
              <a:rPr lang="fr-FR" sz="1800" dirty="0">
                <a:solidFill>
                  <a:srgbClr val="1155CC"/>
                </a:solidFill>
                <a:effectLst/>
                <a:latin typeface="Arial" panose="020B0604020202020204" pitchFamily="34" charset="0"/>
                <a:ea typeface="Arial" panose="020B0604020202020204" pitchFamily="34" charset="0"/>
                <a:hlinkClick r:id="rId17"/>
              </a:rPr>
              <a:t>critiques</a:t>
            </a:r>
            <a:r>
              <a:rPr lang="fr-FR" sz="1800" dirty="0">
                <a:effectLst/>
                <a:latin typeface="Arial" panose="020B0604020202020204" pitchFamily="34" charset="0"/>
                <a:ea typeface="Arial" panose="020B0604020202020204" pitchFamily="34" charset="0"/>
              </a:rPr>
              <a:t> liées au fait qu’il n’avait pas tenu les nombreuses promesses faites au cours des dix années précédentes, en particulier des promesses portant sur </a:t>
            </a:r>
            <a:r>
              <a:rPr lang="fr-FR" sz="1800" dirty="0">
                <a:solidFill>
                  <a:srgbClr val="1155CC"/>
                </a:solidFill>
                <a:effectLst/>
                <a:latin typeface="Arial" panose="020B0604020202020204" pitchFamily="34" charset="0"/>
                <a:ea typeface="Arial" panose="020B0604020202020204" pitchFamily="34" charset="0"/>
                <a:hlinkClick r:id="rId18"/>
              </a:rPr>
              <a:t>l’amélioration de la situation économique</a:t>
            </a:r>
            <a:r>
              <a:rPr lang="fr-FR" sz="1800" dirty="0">
                <a:effectLst/>
                <a:latin typeface="Arial" panose="020B0604020202020204" pitchFamily="34" charset="0"/>
                <a:ea typeface="Arial" panose="020B0604020202020204" pitchFamily="34" charset="0"/>
              </a:rPr>
              <a:t>, qui s’est encore dégradée avec la COVID-19. Le RNI semble plus en phase avec l’agenda politique du roi, qui inclut de </a:t>
            </a:r>
            <a:r>
              <a:rPr lang="fr-FR" sz="1800" dirty="0">
                <a:solidFill>
                  <a:srgbClr val="1155CC"/>
                </a:solidFill>
                <a:effectLst/>
                <a:latin typeface="Arial" panose="020B0604020202020204" pitchFamily="34" charset="0"/>
                <a:ea typeface="Arial" panose="020B0604020202020204" pitchFamily="34" charset="0"/>
                <a:hlinkClick r:id="rId19"/>
              </a:rPr>
              <a:t>nouvelles politiques</a:t>
            </a:r>
            <a:r>
              <a:rPr lang="fr-FR" sz="1800" dirty="0">
                <a:effectLst/>
                <a:latin typeface="Arial" panose="020B0604020202020204" pitchFamily="34" charset="0"/>
                <a:ea typeface="Arial" panose="020B0604020202020204" pitchFamily="34" charset="0"/>
              </a:rPr>
              <a:t> destinées à renforcer la couverture santé nationale et à réduire le chômage et les inégalités. </a:t>
            </a:r>
          </a:p>
          <a:p>
            <a:pPr>
              <a:lnSpc>
                <a:spcPct val="115000"/>
              </a:lnSpc>
            </a:pPr>
            <a:r>
              <a:rPr lang="fr-FR" sz="1800" b="1" dirty="0">
                <a:effectLst/>
                <a:highlight>
                  <a:srgbClr val="FFFF00"/>
                </a:highlight>
                <a:latin typeface="Arial" panose="020B0604020202020204" pitchFamily="34" charset="0"/>
                <a:ea typeface="Arial" panose="020B0604020202020204" pitchFamily="34" charset="0"/>
              </a:rPr>
              <a:t> </a:t>
            </a:r>
            <a:endParaRPr lang="fr-FR" sz="1800" dirty="0">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9C034920-F045-44EC-A1EF-B288CB92DCF3}" type="slidenum">
              <a:rPr lang="en-US" smtClean="0"/>
              <a:t>9</a:t>
            </a:fld>
            <a:endParaRPr lang="en-US"/>
          </a:p>
        </p:txBody>
      </p:sp>
    </p:spTree>
    <p:extLst>
      <p:ext uri="{BB962C8B-B14F-4D97-AF65-F5344CB8AC3E}">
        <p14:creationId xmlns:p14="http://schemas.microsoft.com/office/powerpoint/2010/main" val="38402305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C79A01-BC64-1E46-BB35-A68B5BFFE02F}" type="slidenum">
              <a:rPr kumimoji="0" lang="en-US" sz="1200" b="0" i="0" u="none" strike="noStrike" kern="1200" cap="none" spc="0" normalizeH="0" baseline="0" noProof="0" smtClean="0">
                <a:ln>
                  <a:noFill/>
                </a:ln>
                <a:solidFill>
                  <a:prstClr val="black"/>
                </a:solidFill>
                <a:effectLst/>
                <a:uLnTx/>
                <a:uFillTx/>
                <a:latin typeface="GT America"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GT America" panose="00000500000000000000" pitchFamily="50" charset="0"/>
              <a:ea typeface="+mn-ea"/>
              <a:cs typeface="+mn-cs"/>
            </a:endParaRPr>
          </a:p>
        </p:txBody>
      </p:sp>
    </p:spTree>
    <p:extLst>
      <p:ext uri="{BB962C8B-B14F-4D97-AF65-F5344CB8AC3E}">
        <p14:creationId xmlns:p14="http://schemas.microsoft.com/office/powerpoint/2010/main" val="1704290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C79A01-BC64-1E46-BB35-A68B5BFFE02F}" type="slidenum">
              <a:rPr kumimoji="0" lang="en-US" sz="1200" b="0" i="0" u="none" strike="noStrike" kern="1200" cap="none" spc="0" normalizeH="0" baseline="0" noProof="0" smtClean="0">
                <a:ln>
                  <a:noFill/>
                </a:ln>
                <a:solidFill>
                  <a:prstClr val="black"/>
                </a:solidFill>
                <a:effectLst/>
                <a:uLnTx/>
                <a:uFillTx/>
                <a:latin typeface="GT America"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GT America" panose="00000500000000000000" pitchFamily="50" charset="0"/>
              <a:ea typeface="+mn-ea"/>
              <a:cs typeface="+mn-cs"/>
            </a:endParaRPr>
          </a:p>
        </p:txBody>
      </p:sp>
    </p:spTree>
    <p:extLst>
      <p:ext uri="{BB962C8B-B14F-4D97-AF65-F5344CB8AC3E}">
        <p14:creationId xmlns:p14="http://schemas.microsoft.com/office/powerpoint/2010/main" val="937648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C79A01-BC64-1E46-BB35-A68B5BFFE02F}" type="slidenum">
              <a:rPr kumimoji="0" lang="en-US" sz="1200" b="0" i="0" u="none" strike="noStrike" kern="1200" cap="none" spc="0" normalizeH="0" baseline="0" noProof="0" smtClean="0">
                <a:ln>
                  <a:noFill/>
                </a:ln>
                <a:solidFill>
                  <a:prstClr val="black"/>
                </a:solidFill>
                <a:effectLst/>
                <a:uLnTx/>
                <a:uFillTx/>
                <a:latin typeface="GT America"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GT America" panose="00000500000000000000" pitchFamily="50" charset="0"/>
              <a:ea typeface="+mn-ea"/>
              <a:cs typeface="+mn-cs"/>
            </a:endParaRPr>
          </a:p>
        </p:txBody>
      </p:sp>
    </p:spTree>
    <p:extLst>
      <p:ext uri="{BB962C8B-B14F-4D97-AF65-F5344CB8AC3E}">
        <p14:creationId xmlns:p14="http://schemas.microsoft.com/office/powerpoint/2010/main" val="3084592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3.emf"/><Relationship Id="rId5" Type="http://schemas.openxmlformats.org/officeDocument/2006/relationships/oleObject" Target="../embeddings/oleObject3.bin"/><Relationship Id="rId4"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image" Target="../media/image3.emf"/><Relationship Id="rId5" Type="http://schemas.openxmlformats.org/officeDocument/2006/relationships/oleObject" Target="../embeddings/oleObject3.bin"/><Relationship Id="rId4"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vmlDrawing" Target="../drawings/vmlDrawing5.vml"/><Relationship Id="rId6" Type="http://schemas.openxmlformats.org/officeDocument/2006/relationships/image" Target="../media/image3.emf"/><Relationship Id="rId5" Type="http://schemas.openxmlformats.org/officeDocument/2006/relationships/oleObject" Target="../embeddings/oleObject4.bin"/><Relationship Id="rId4"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vmlDrawing" Target="../drawings/vmlDrawing6.vml"/><Relationship Id="rId6" Type="http://schemas.openxmlformats.org/officeDocument/2006/relationships/image" Target="../media/image3.emf"/><Relationship Id="rId5" Type="http://schemas.openxmlformats.org/officeDocument/2006/relationships/oleObject" Target="../embeddings/oleObject5.bin"/><Relationship Id="rId4"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vmlDrawing" Target="../drawings/vmlDrawing7.vml"/><Relationship Id="rId6" Type="http://schemas.openxmlformats.org/officeDocument/2006/relationships/image" Target="../media/image3.emf"/><Relationship Id="rId5" Type="http://schemas.openxmlformats.org/officeDocument/2006/relationships/oleObject" Target="../embeddings/oleObject5.bin"/><Relationship Id="rId4"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vmlDrawing" Target="../drawings/vmlDrawing8.vml"/><Relationship Id="rId6" Type="http://schemas.openxmlformats.org/officeDocument/2006/relationships/image" Target="../media/image3.emf"/><Relationship Id="rId5" Type="http://schemas.openxmlformats.org/officeDocument/2006/relationships/oleObject" Target="../embeddings/oleObject6.bin"/><Relationship Id="rId4"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7.xml"/><Relationship Id="rId1" Type="http://schemas.openxmlformats.org/officeDocument/2006/relationships/vmlDrawing" Target="../drawings/vmlDrawing9.v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7.bin"/></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15C1B-905B-4EB5-8D2C-98B31AEFD83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A17945-CC90-450E-8B24-AC4B8E0691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8CF554C-EA5A-46BA-A26F-DB347DC9827A}"/>
              </a:ext>
            </a:extLst>
          </p:cNvPr>
          <p:cNvSpPr>
            <a:spLocks noGrp="1"/>
          </p:cNvSpPr>
          <p:nvPr>
            <p:ph type="dt" sz="half" idx="10"/>
          </p:nvPr>
        </p:nvSpPr>
        <p:spPr/>
        <p:txBody>
          <a:bodyPr/>
          <a:lstStyle/>
          <a:p>
            <a:fld id="{4B5F62AD-DD1C-4E1F-9090-826A9AB2505A}" type="datetimeFigureOut">
              <a:rPr lang="en-US" smtClean="0"/>
              <a:t>11/22/2021</a:t>
            </a:fld>
            <a:endParaRPr lang="en-US"/>
          </a:p>
        </p:txBody>
      </p:sp>
      <p:sp>
        <p:nvSpPr>
          <p:cNvPr id="5" name="Footer Placeholder 4">
            <a:extLst>
              <a:ext uri="{FF2B5EF4-FFF2-40B4-BE49-F238E27FC236}">
                <a16:creationId xmlns:a16="http://schemas.microsoft.com/office/drawing/2014/main" id="{EEFCE0DD-6EF2-4568-ABC7-5F87E82F1D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64FE74-8636-41BE-ACFD-FA82E81FEC72}"/>
              </a:ext>
            </a:extLst>
          </p:cNvPr>
          <p:cNvSpPr>
            <a:spLocks noGrp="1"/>
          </p:cNvSpPr>
          <p:nvPr>
            <p:ph type="sldNum" sz="quarter" idx="12"/>
          </p:nvPr>
        </p:nvSpPr>
        <p:spPr/>
        <p:txBody>
          <a:bodyPr/>
          <a:lstStyle/>
          <a:p>
            <a:fld id="{39D49DFF-0523-4CA2-9DCE-8C943A52CEA7}" type="slidenum">
              <a:rPr lang="en-US" smtClean="0"/>
              <a:t>‹#›</a:t>
            </a:fld>
            <a:endParaRPr lang="en-US"/>
          </a:p>
        </p:txBody>
      </p:sp>
    </p:spTree>
    <p:extLst>
      <p:ext uri="{BB962C8B-B14F-4D97-AF65-F5344CB8AC3E}">
        <p14:creationId xmlns:p14="http://schemas.microsoft.com/office/powerpoint/2010/main" val="615833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EC465-A2A8-4E11-847E-E1B40DD1340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664B41F-69C2-4634-AC12-256B12AAE53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8C78DF-F5CB-45B4-AE7B-B24D909914C4}"/>
              </a:ext>
            </a:extLst>
          </p:cNvPr>
          <p:cNvSpPr>
            <a:spLocks noGrp="1"/>
          </p:cNvSpPr>
          <p:nvPr>
            <p:ph type="dt" sz="half" idx="10"/>
          </p:nvPr>
        </p:nvSpPr>
        <p:spPr/>
        <p:txBody>
          <a:bodyPr/>
          <a:lstStyle/>
          <a:p>
            <a:fld id="{4B5F62AD-DD1C-4E1F-9090-826A9AB2505A}" type="datetimeFigureOut">
              <a:rPr lang="en-US" smtClean="0"/>
              <a:t>11/22/2021</a:t>
            </a:fld>
            <a:endParaRPr lang="en-US"/>
          </a:p>
        </p:txBody>
      </p:sp>
      <p:sp>
        <p:nvSpPr>
          <p:cNvPr id="5" name="Footer Placeholder 4">
            <a:extLst>
              <a:ext uri="{FF2B5EF4-FFF2-40B4-BE49-F238E27FC236}">
                <a16:creationId xmlns:a16="http://schemas.microsoft.com/office/drawing/2014/main" id="{4F1CEA40-E571-47F5-837F-590D11EE76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088223-0A3A-4CA4-B6B2-2BD7BEFDA19D}"/>
              </a:ext>
            </a:extLst>
          </p:cNvPr>
          <p:cNvSpPr>
            <a:spLocks noGrp="1"/>
          </p:cNvSpPr>
          <p:nvPr>
            <p:ph type="sldNum" sz="quarter" idx="12"/>
          </p:nvPr>
        </p:nvSpPr>
        <p:spPr/>
        <p:txBody>
          <a:bodyPr/>
          <a:lstStyle/>
          <a:p>
            <a:fld id="{39D49DFF-0523-4CA2-9DCE-8C943A52CEA7}" type="slidenum">
              <a:rPr lang="en-US" smtClean="0"/>
              <a:t>‹#›</a:t>
            </a:fld>
            <a:endParaRPr lang="en-US"/>
          </a:p>
        </p:txBody>
      </p:sp>
    </p:spTree>
    <p:extLst>
      <p:ext uri="{BB962C8B-B14F-4D97-AF65-F5344CB8AC3E}">
        <p14:creationId xmlns:p14="http://schemas.microsoft.com/office/powerpoint/2010/main" val="678247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CEDACB-1A25-4097-8EA9-1A9C66F64AB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CC918B-0058-4342-964B-1E65CEE956A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609558-60B6-46C1-AB6F-7B95AA71C361}"/>
              </a:ext>
            </a:extLst>
          </p:cNvPr>
          <p:cNvSpPr>
            <a:spLocks noGrp="1"/>
          </p:cNvSpPr>
          <p:nvPr>
            <p:ph type="dt" sz="half" idx="10"/>
          </p:nvPr>
        </p:nvSpPr>
        <p:spPr/>
        <p:txBody>
          <a:bodyPr/>
          <a:lstStyle/>
          <a:p>
            <a:fld id="{4B5F62AD-DD1C-4E1F-9090-826A9AB2505A}" type="datetimeFigureOut">
              <a:rPr lang="en-US" smtClean="0"/>
              <a:t>11/22/2021</a:t>
            </a:fld>
            <a:endParaRPr lang="en-US"/>
          </a:p>
        </p:txBody>
      </p:sp>
      <p:sp>
        <p:nvSpPr>
          <p:cNvPr id="5" name="Footer Placeholder 4">
            <a:extLst>
              <a:ext uri="{FF2B5EF4-FFF2-40B4-BE49-F238E27FC236}">
                <a16:creationId xmlns:a16="http://schemas.microsoft.com/office/drawing/2014/main" id="{9CD7B743-EE43-466D-8B62-B053954F97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835391-EFD7-4D82-9F41-D9FCC4897F26}"/>
              </a:ext>
            </a:extLst>
          </p:cNvPr>
          <p:cNvSpPr>
            <a:spLocks noGrp="1"/>
          </p:cNvSpPr>
          <p:nvPr>
            <p:ph type="sldNum" sz="quarter" idx="12"/>
          </p:nvPr>
        </p:nvSpPr>
        <p:spPr/>
        <p:txBody>
          <a:bodyPr/>
          <a:lstStyle/>
          <a:p>
            <a:fld id="{39D49DFF-0523-4CA2-9DCE-8C943A52CEA7}" type="slidenum">
              <a:rPr lang="en-US" smtClean="0"/>
              <a:t>‹#›</a:t>
            </a:fld>
            <a:endParaRPr lang="en-US"/>
          </a:p>
        </p:txBody>
      </p:sp>
    </p:spTree>
    <p:extLst>
      <p:ext uri="{BB962C8B-B14F-4D97-AF65-F5344CB8AC3E}">
        <p14:creationId xmlns:p14="http://schemas.microsoft.com/office/powerpoint/2010/main" val="29646325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a:prstGeom prst="rect">
            <a:avLst/>
          </a:prstGeo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F1A35A5B-9964-BA45-A1B5-FC54D9B083C3}" type="datetimeFigureOut">
              <a:rPr lang="en-US" smtClean="0"/>
              <a:t>11/22/2021</a:t>
            </a:fld>
            <a:endParaRPr lang="en-US" dirty="0"/>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GT America" panose="00000500000000000000" pitchFamily="50" charset="0"/>
              </a:defRPr>
            </a:lvl1pPr>
          </a:lstStyle>
          <a:p>
            <a:endParaRPr lang="en-US" dirty="0"/>
          </a:p>
        </p:txBody>
      </p:sp>
      <p:sp>
        <p:nvSpPr>
          <p:cNvPr id="6" name="Slide Number Placeholder 5"/>
          <p:cNvSpPr>
            <a:spLocks noGrp="1"/>
          </p:cNvSpPr>
          <p:nvPr>
            <p:ph type="sldNum" sz="quarter" idx="12"/>
          </p:nvPr>
        </p:nvSpPr>
        <p:spPr/>
        <p:txBody>
          <a:bodyPr/>
          <a:lstStyle/>
          <a:p>
            <a:fld id="{53168429-B862-464C-A163-6879E3AA04C9}" type="slidenum">
              <a:rPr lang="en-US" smtClean="0"/>
              <a:t>‹#›</a:t>
            </a:fld>
            <a:endParaRPr lang="en-US" dirty="0"/>
          </a:p>
        </p:txBody>
      </p:sp>
    </p:spTree>
    <p:extLst>
      <p:ext uri="{BB962C8B-B14F-4D97-AF65-F5344CB8AC3E}">
        <p14:creationId xmlns:p14="http://schemas.microsoft.com/office/powerpoint/2010/main" val="5609303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4440" y="365127"/>
            <a:ext cx="10515600" cy="1325563"/>
          </a:xfrm>
          <a:prstGeom prst="rect">
            <a:avLst/>
          </a:prstGeom>
        </p:spPr>
        <p:txBody>
          <a:bodyPr>
            <a:normAutofit/>
          </a:bodyPr>
          <a:lstStyle>
            <a:lvl1pPr>
              <a:defRPr sz="3000">
                <a:solidFill>
                  <a:srgbClr val="F4A62D"/>
                </a:solidFill>
              </a:defRPr>
            </a:lvl1pPr>
          </a:lstStyle>
          <a:p>
            <a:r>
              <a:rPr lang="en-GB" dirty="0"/>
              <a:t>Click to edit Master title style</a:t>
            </a:r>
            <a:endParaRPr lang="en-US" dirty="0"/>
          </a:p>
        </p:txBody>
      </p:sp>
      <p:sp>
        <p:nvSpPr>
          <p:cNvPr id="3" name="Content Placeholder 2"/>
          <p:cNvSpPr>
            <a:spLocks noGrp="1"/>
          </p:cNvSpPr>
          <p:nvPr>
            <p:ph idx="1"/>
          </p:nvPr>
        </p:nvSpPr>
        <p:spPr>
          <a:xfrm>
            <a:off x="264440" y="1825625"/>
            <a:ext cx="1108936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1A35A5B-9964-BA45-A1B5-FC54D9B083C3}" type="datetimeFigureOut">
              <a:rPr lang="en-US" smtClean="0"/>
              <a:t>11/22/2021</a:t>
            </a:fld>
            <a:endParaRPr lang="en-US" dirty="0"/>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GT America" panose="00000500000000000000" pitchFamily="50" charset="0"/>
              </a:defRPr>
            </a:lvl1pPr>
          </a:lstStyle>
          <a:p>
            <a:endParaRPr lang="en-US" dirty="0"/>
          </a:p>
        </p:txBody>
      </p:sp>
      <p:sp>
        <p:nvSpPr>
          <p:cNvPr id="6" name="Slide Number Placeholder 5"/>
          <p:cNvSpPr>
            <a:spLocks noGrp="1"/>
          </p:cNvSpPr>
          <p:nvPr>
            <p:ph type="sldNum" sz="quarter" idx="12"/>
          </p:nvPr>
        </p:nvSpPr>
        <p:spPr/>
        <p:txBody>
          <a:bodyPr/>
          <a:lstStyle/>
          <a:p>
            <a:fld id="{53168429-B862-464C-A163-6879E3AA04C9}" type="slidenum">
              <a:rPr lang="en-US" smtClean="0"/>
              <a:t>‹#›</a:t>
            </a:fld>
            <a:endParaRPr lang="en-US" dirty="0"/>
          </a:p>
        </p:txBody>
      </p:sp>
    </p:spTree>
    <p:extLst>
      <p:ext uri="{BB962C8B-B14F-4D97-AF65-F5344CB8AC3E}">
        <p14:creationId xmlns:p14="http://schemas.microsoft.com/office/powerpoint/2010/main" val="12236619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F1A35A5B-9964-BA45-A1B5-FC54D9B083C3}" type="datetimeFigureOut">
              <a:rPr lang="en-US" smtClean="0"/>
              <a:t>11/22/2021</a:t>
            </a:fld>
            <a:endParaRPr lang="en-US" dirty="0"/>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GT America" panose="00000500000000000000" pitchFamily="50" charset="0"/>
              </a:defRPr>
            </a:lvl1pPr>
          </a:lstStyle>
          <a:p>
            <a:endParaRPr lang="en-US" dirty="0"/>
          </a:p>
        </p:txBody>
      </p:sp>
      <p:sp>
        <p:nvSpPr>
          <p:cNvPr id="6" name="Slide Number Placeholder 5"/>
          <p:cNvSpPr>
            <a:spLocks noGrp="1"/>
          </p:cNvSpPr>
          <p:nvPr>
            <p:ph type="sldNum" sz="quarter" idx="12"/>
          </p:nvPr>
        </p:nvSpPr>
        <p:spPr/>
        <p:txBody>
          <a:bodyPr/>
          <a:lstStyle/>
          <a:p>
            <a:fld id="{53168429-B862-464C-A163-6879E3AA04C9}" type="slidenum">
              <a:rPr lang="en-US" smtClean="0"/>
              <a:t>‹#›</a:t>
            </a:fld>
            <a:endParaRPr lang="en-US" dirty="0"/>
          </a:p>
        </p:txBody>
      </p:sp>
    </p:spTree>
    <p:extLst>
      <p:ext uri="{BB962C8B-B14F-4D97-AF65-F5344CB8AC3E}">
        <p14:creationId xmlns:p14="http://schemas.microsoft.com/office/powerpoint/2010/main" val="32386018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8469" y="365127"/>
            <a:ext cx="10515600" cy="1325563"/>
          </a:xfrm>
          <a:prstGeom prst="rect">
            <a:avLst/>
          </a:prstGeom>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F1A35A5B-9964-BA45-A1B5-FC54D9B083C3}" type="datetimeFigureOut">
              <a:rPr lang="en-US" smtClean="0"/>
              <a:t>11/22/2021</a:t>
            </a:fld>
            <a:endParaRPr lang="en-US" dirty="0"/>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GT America" panose="00000500000000000000" pitchFamily="50" charset="0"/>
              </a:defRPr>
            </a:lvl1pPr>
          </a:lstStyle>
          <a:p>
            <a:endParaRPr lang="en-US" dirty="0"/>
          </a:p>
        </p:txBody>
      </p:sp>
      <p:sp>
        <p:nvSpPr>
          <p:cNvPr id="7" name="Slide Number Placeholder 6"/>
          <p:cNvSpPr>
            <a:spLocks noGrp="1"/>
          </p:cNvSpPr>
          <p:nvPr>
            <p:ph type="sldNum" sz="quarter" idx="12"/>
          </p:nvPr>
        </p:nvSpPr>
        <p:spPr/>
        <p:txBody>
          <a:bodyPr/>
          <a:lstStyle/>
          <a:p>
            <a:fld id="{53168429-B862-464C-A163-6879E3AA04C9}" type="slidenum">
              <a:rPr lang="en-US" smtClean="0"/>
              <a:t>‹#›</a:t>
            </a:fld>
            <a:endParaRPr lang="en-US" dirty="0"/>
          </a:p>
        </p:txBody>
      </p:sp>
    </p:spTree>
    <p:extLst>
      <p:ext uri="{BB962C8B-B14F-4D97-AF65-F5344CB8AC3E}">
        <p14:creationId xmlns:p14="http://schemas.microsoft.com/office/powerpoint/2010/main" val="3147795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a:prstGeom prst="rect">
            <a:avLst/>
          </a:prstGeom>
        </p:spPr>
        <p:txBody>
          <a:bodyPr/>
          <a:lstStyle/>
          <a:p>
            <a:r>
              <a:rPr lang="en-GB"/>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F1A35A5B-9964-BA45-A1B5-FC54D9B083C3}" type="datetimeFigureOut">
              <a:rPr lang="en-US" smtClean="0"/>
              <a:t>11/22/2021</a:t>
            </a:fld>
            <a:endParaRPr lang="en-US" dirty="0"/>
          </a:p>
        </p:txBody>
      </p:sp>
      <p:sp>
        <p:nvSpPr>
          <p:cNvPr id="8" name="Footer Placeholder 7"/>
          <p:cNvSpPr>
            <a:spLocks noGrp="1"/>
          </p:cNvSpPr>
          <p:nvPr>
            <p:ph type="ftr" sz="quarter" idx="11"/>
          </p:nvPr>
        </p:nvSpPr>
        <p:spPr>
          <a:xfrm>
            <a:off x="4038600" y="6356352"/>
            <a:ext cx="4114800" cy="365125"/>
          </a:xfrm>
          <a:prstGeom prst="rect">
            <a:avLst/>
          </a:prstGeom>
        </p:spPr>
        <p:txBody>
          <a:bodyPr/>
          <a:lstStyle>
            <a:lvl1pPr>
              <a:defRPr>
                <a:latin typeface="GT America" panose="00000500000000000000" pitchFamily="50" charset="0"/>
              </a:defRPr>
            </a:lvl1pPr>
          </a:lstStyle>
          <a:p>
            <a:endParaRPr lang="en-US" dirty="0"/>
          </a:p>
        </p:txBody>
      </p:sp>
      <p:sp>
        <p:nvSpPr>
          <p:cNvPr id="9" name="Slide Number Placeholder 8"/>
          <p:cNvSpPr>
            <a:spLocks noGrp="1"/>
          </p:cNvSpPr>
          <p:nvPr>
            <p:ph type="sldNum" sz="quarter" idx="12"/>
          </p:nvPr>
        </p:nvSpPr>
        <p:spPr/>
        <p:txBody>
          <a:bodyPr/>
          <a:lstStyle/>
          <a:p>
            <a:fld id="{53168429-B862-464C-A163-6879E3AA04C9}" type="slidenum">
              <a:rPr lang="en-US" smtClean="0"/>
              <a:t>‹#›</a:t>
            </a:fld>
            <a:endParaRPr lang="en-US" dirty="0"/>
          </a:p>
        </p:txBody>
      </p:sp>
    </p:spTree>
    <p:extLst>
      <p:ext uri="{BB962C8B-B14F-4D97-AF65-F5344CB8AC3E}">
        <p14:creationId xmlns:p14="http://schemas.microsoft.com/office/powerpoint/2010/main" val="33846461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8469" y="365127"/>
            <a:ext cx="10515600" cy="1325563"/>
          </a:xfrm>
          <a:prstGeom prst="rect">
            <a:avLst/>
          </a:prstGeom>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F1A35A5B-9964-BA45-A1B5-FC54D9B083C3}" type="datetimeFigureOut">
              <a:rPr lang="en-US" smtClean="0"/>
              <a:t>11/22/2021</a:t>
            </a:fld>
            <a:endParaRPr lang="en-US" dirty="0"/>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lvl1pPr>
              <a:defRPr>
                <a:latin typeface="GT America" panose="00000500000000000000" pitchFamily="50" charset="0"/>
              </a:defRPr>
            </a:lvl1pPr>
          </a:lstStyle>
          <a:p>
            <a:endParaRPr lang="en-US" dirty="0"/>
          </a:p>
        </p:txBody>
      </p:sp>
      <p:sp>
        <p:nvSpPr>
          <p:cNvPr id="5" name="Slide Number Placeholder 4"/>
          <p:cNvSpPr>
            <a:spLocks noGrp="1"/>
          </p:cNvSpPr>
          <p:nvPr>
            <p:ph type="sldNum" sz="quarter" idx="12"/>
          </p:nvPr>
        </p:nvSpPr>
        <p:spPr/>
        <p:txBody>
          <a:bodyPr/>
          <a:lstStyle/>
          <a:p>
            <a:fld id="{53168429-B862-464C-A163-6879E3AA04C9}" type="slidenum">
              <a:rPr lang="en-US" smtClean="0"/>
              <a:t>‹#›</a:t>
            </a:fld>
            <a:endParaRPr lang="en-US" dirty="0"/>
          </a:p>
        </p:txBody>
      </p:sp>
    </p:spTree>
    <p:extLst>
      <p:ext uri="{BB962C8B-B14F-4D97-AF65-F5344CB8AC3E}">
        <p14:creationId xmlns:p14="http://schemas.microsoft.com/office/powerpoint/2010/main" val="5255370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A35A5B-9964-BA45-A1B5-FC54D9B083C3}" type="datetimeFigureOut">
              <a:rPr lang="en-US" smtClean="0"/>
              <a:t>11/22/2021</a:t>
            </a:fld>
            <a:endParaRPr lang="en-US" dirty="0"/>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GT America" panose="00000500000000000000" pitchFamily="50" charset="0"/>
              </a:defRPr>
            </a:lvl1pPr>
          </a:lstStyle>
          <a:p>
            <a:endParaRPr lang="en-US" dirty="0"/>
          </a:p>
        </p:txBody>
      </p:sp>
      <p:sp>
        <p:nvSpPr>
          <p:cNvPr id="4" name="Slide Number Placeholder 3"/>
          <p:cNvSpPr>
            <a:spLocks noGrp="1"/>
          </p:cNvSpPr>
          <p:nvPr>
            <p:ph type="sldNum" sz="quarter" idx="12"/>
          </p:nvPr>
        </p:nvSpPr>
        <p:spPr/>
        <p:txBody>
          <a:bodyPr/>
          <a:lstStyle/>
          <a:p>
            <a:fld id="{53168429-B862-464C-A163-6879E3AA04C9}" type="slidenum">
              <a:rPr lang="en-US" smtClean="0"/>
              <a:t>‹#›</a:t>
            </a:fld>
            <a:endParaRPr lang="en-US" dirty="0"/>
          </a:p>
        </p:txBody>
      </p:sp>
    </p:spTree>
    <p:extLst>
      <p:ext uri="{BB962C8B-B14F-4D97-AF65-F5344CB8AC3E}">
        <p14:creationId xmlns:p14="http://schemas.microsoft.com/office/powerpoint/2010/main" val="7501674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F1A35A5B-9964-BA45-A1B5-FC54D9B083C3}" type="datetimeFigureOut">
              <a:rPr lang="en-US" smtClean="0"/>
              <a:t>11/22/2021</a:t>
            </a:fld>
            <a:endParaRPr lang="en-US" dirty="0"/>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GT America" panose="00000500000000000000" pitchFamily="50" charset="0"/>
              </a:defRPr>
            </a:lvl1pPr>
          </a:lstStyle>
          <a:p>
            <a:endParaRPr lang="en-US" dirty="0"/>
          </a:p>
        </p:txBody>
      </p:sp>
      <p:sp>
        <p:nvSpPr>
          <p:cNvPr id="7" name="Slide Number Placeholder 6"/>
          <p:cNvSpPr>
            <a:spLocks noGrp="1"/>
          </p:cNvSpPr>
          <p:nvPr>
            <p:ph type="sldNum" sz="quarter" idx="12"/>
          </p:nvPr>
        </p:nvSpPr>
        <p:spPr/>
        <p:txBody>
          <a:bodyPr/>
          <a:lstStyle/>
          <a:p>
            <a:fld id="{53168429-B862-464C-A163-6879E3AA04C9}" type="slidenum">
              <a:rPr lang="en-US" smtClean="0"/>
              <a:t>‹#›</a:t>
            </a:fld>
            <a:endParaRPr lang="en-US" dirty="0"/>
          </a:p>
        </p:txBody>
      </p:sp>
    </p:spTree>
    <p:extLst>
      <p:ext uri="{BB962C8B-B14F-4D97-AF65-F5344CB8AC3E}">
        <p14:creationId xmlns:p14="http://schemas.microsoft.com/office/powerpoint/2010/main" val="298116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DF237-326B-4961-9A6C-1E1C06B08C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6F8D8A-A21D-4AD7-A088-E0CF9380AF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59F3EA-7FF8-46EC-B4D0-CCD4A3E4757A}"/>
              </a:ext>
            </a:extLst>
          </p:cNvPr>
          <p:cNvSpPr>
            <a:spLocks noGrp="1"/>
          </p:cNvSpPr>
          <p:nvPr>
            <p:ph type="dt" sz="half" idx="10"/>
          </p:nvPr>
        </p:nvSpPr>
        <p:spPr/>
        <p:txBody>
          <a:bodyPr/>
          <a:lstStyle/>
          <a:p>
            <a:fld id="{4B5F62AD-DD1C-4E1F-9090-826A9AB2505A}" type="datetimeFigureOut">
              <a:rPr lang="en-US" smtClean="0"/>
              <a:t>11/22/2021</a:t>
            </a:fld>
            <a:endParaRPr lang="en-US"/>
          </a:p>
        </p:txBody>
      </p:sp>
      <p:sp>
        <p:nvSpPr>
          <p:cNvPr id="5" name="Footer Placeholder 4">
            <a:extLst>
              <a:ext uri="{FF2B5EF4-FFF2-40B4-BE49-F238E27FC236}">
                <a16:creationId xmlns:a16="http://schemas.microsoft.com/office/drawing/2014/main" id="{97B9E793-AEF2-4778-926E-CA2DD591D6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02248A-C3FA-41AA-B180-0CB82AB6DE4B}"/>
              </a:ext>
            </a:extLst>
          </p:cNvPr>
          <p:cNvSpPr>
            <a:spLocks noGrp="1"/>
          </p:cNvSpPr>
          <p:nvPr>
            <p:ph type="sldNum" sz="quarter" idx="12"/>
          </p:nvPr>
        </p:nvSpPr>
        <p:spPr/>
        <p:txBody>
          <a:bodyPr/>
          <a:lstStyle/>
          <a:p>
            <a:fld id="{39D49DFF-0523-4CA2-9DCE-8C943A52CEA7}" type="slidenum">
              <a:rPr lang="en-US" smtClean="0"/>
              <a:t>‹#›</a:t>
            </a:fld>
            <a:endParaRPr lang="en-US"/>
          </a:p>
        </p:txBody>
      </p:sp>
    </p:spTree>
    <p:extLst>
      <p:ext uri="{BB962C8B-B14F-4D97-AF65-F5344CB8AC3E}">
        <p14:creationId xmlns:p14="http://schemas.microsoft.com/office/powerpoint/2010/main" val="28018171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F1A35A5B-9964-BA45-A1B5-FC54D9B083C3}" type="datetimeFigureOut">
              <a:rPr lang="en-US" smtClean="0"/>
              <a:t>11/22/2021</a:t>
            </a:fld>
            <a:endParaRPr lang="en-US" dirty="0"/>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GT America" panose="00000500000000000000" pitchFamily="50" charset="0"/>
              </a:defRPr>
            </a:lvl1pPr>
          </a:lstStyle>
          <a:p>
            <a:endParaRPr lang="en-US" dirty="0"/>
          </a:p>
        </p:txBody>
      </p:sp>
      <p:sp>
        <p:nvSpPr>
          <p:cNvPr id="7" name="Slide Number Placeholder 6"/>
          <p:cNvSpPr>
            <a:spLocks noGrp="1"/>
          </p:cNvSpPr>
          <p:nvPr>
            <p:ph type="sldNum" sz="quarter" idx="12"/>
          </p:nvPr>
        </p:nvSpPr>
        <p:spPr/>
        <p:txBody>
          <a:bodyPr/>
          <a:lstStyle/>
          <a:p>
            <a:fld id="{53168429-B862-464C-A163-6879E3AA04C9}" type="slidenum">
              <a:rPr lang="en-US" smtClean="0"/>
              <a:t>‹#›</a:t>
            </a:fld>
            <a:endParaRPr lang="en-US" dirty="0"/>
          </a:p>
        </p:txBody>
      </p:sp>
    </p:spTree>
    <p:extLst>
      <p:ext uri="{BB962C8B-B14F-4D97-AF65-F5344CB8AC3E}">
        <p14:creationId xmlns:p14="http://schemas.microsoft.com/office/powerpoint/2010/main" val="22274792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58469" y="365127"/>
            <a:ext cx="10515600" cy="1325563"/>
          </a:xfrm>
          <a:prstGeom prst="rect">
            <a:avLst/>
          </a:prstGeom>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1A35A5B-9964-BA45-A1B5-FC54D9B083C3}" type="datetimeFigureOut">
              <a:rPr lang="en-US" smtClean="0"/>
              <a:t>11/22/2021</a:t>
            </a:fld>
            <a:endParaRPr lang="en-US" dirty="0"/>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GT America" panose="00000500000000000000" pitchFamily="50" charset="0"/>
              </a:defRPr>
            </a:lvl1pPr>
          </a:lstStyle>
          <a:p>
            <a:endParaRPr lang="en-US" dirty="0"/>
          </a:p>
        </p:txBody>
      </p:sp>
      <p:sp>
        <p:nvSpPr>
          <p:cNvPr id="6" name="Slide Number Placeholder 5"/>
          <p:cNvSpPr>
            <a:spLocks noGrp="1"/>
          </p:cNvSpPr>
          <p:nvPr>
            <p:ph type="sldNum" sz="quarter" idx="12"/>
          </p:nvPr>
        </p:nvSpPr>
        <p:spPr/>
        <p:txBody>
          <a:bodyPr/>
          <a:lstStyle/>
          <a:p>
            <a:fld id="{53168429-B862-464C-A163-6879E3AA04C9}" type="slidenum">
              <a:rPr lang="en-US" smtClean="0"/>
              <a:t>‹#›</a:t>
            </a:fld>
            <a:endParaRPr lang="en-US" dirty="0"/>
          </a:p>
        </p:txBody>
      </p:sp>
    </p:spTree>
    <p:extLst>
      <p:ext uri="{BB962C8B-B14F-4D97-AF65-F5344CB8AC3E}">
        <p14:creationId xmlns:p14="http://schemas.microsoft.com/office/powerpoint/2010/main" val="11936462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a:prstGeom prst="rect">
            <a:avLst/>
          </a:prstGeo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1A35A5B-9964-BA45-A1B5-FC54D9B083C3}" type="datetimeFigureOut">
              <a:rPr lang="en-US" smtClean="0"/>
              <a:t>11/22/2021</a:t>
            </a:fld>
            <a:endParaRPr lang="en-US" dirty="0"/>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GT America" panose="00000500000000000000" pitchFamily="50" charset="0"/>
              </a:defRPr>
            </a:lvl1pPr>
          </a:lstStyle>
          <a:p>
            <a:endParaRPr lang="en-US" dirty="0"/>
          </a:p>
        </p:txBody>
      </p:sp>
      <p:sp>
        <p:nvSpPr>
          <p:cNvPr id="6" name="Slide Number Placeholder 5"/>
          <p:cNvSpPr>
            <a:spLocks noGrp="1"/>
          </p:cNvSpPr>
          <p:nvPr>
            <p:ph type="sldNum" sz="quarter" idx="12"/>
          </p:nvPr>
        </p:nvSpPr>
        <p:spPr/>
        <p:txBody>
          <a:bodyPr/>
          <a:lstStyle/>
          <a:p>
            <a:fld id="{53168429-B862-464C-A163-6879E3AA04C9}" type="slidenum">
              <a:rPr lang="en-US" smtClean="0"/>
              <a:t>‹#›</a:t>
            </a:fld>
            <a:endParaRPr lang="en-US" dirty="0"/>
          </a:p>
        </p:txBody>
      </p:sp>
    </p:spTree>
    <p:extLst>
      <p:ext uri="{BB962C8B-B14F-4D97-AF65-F5344CB8AC3E}">
        <p14:creationId xmlns:p14="http://schemas.microsoft.com/office/powerpoint/2010/main" val="22807080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Empty">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A7272C5A-A11F-4DD3-BF54-F64C82B84D60}"/>
              </a:ext>
            </a:extLst>
          </p:cNvPr>
          <p:cNvSpPr>
            <a:spLocks noGrp="1"/>
          </p:cNvSpPr>
          <p:nvPr>
            <p:ph type="sldNum" sz="quarter" idx="14"/>
          </p:nvPr>
        </p:nvSpPr>
        <p:spPr/>
        <p:txBody>
          <a:bodyPr/>
          <a:lstStyle/>
          <a:p>
            <a:pPr>
              <a:defRPr/>
            </a:pPr>
            <a:fld id="{654BF1D4-C2E8-43FC-8EFA-04180D85A10F}" type="slidenum">
              <a:rPr lang="en-GB" smtClean="0"/>
              <a:pPr>
                <a:defRPr/>
              </a:pPr>
              <a:t>‹#›</a:t>
            </a:fld>
            <a:r>
              <a:rPr lang="en-GB" dirty="0"/>
              <a:t> ‒ </a:t>
            </a:r>
          </a:p>
        </p:txBody>
      </p:sp>
      <p:sp>
        <p:nvSpPr>
          <p:cNvPr id="3" name="TextBox 2">
            <a:extLst>
              <a:ext uri="{FF2B5EF4-FFF2-40B4-BE49-F238E27FC236}">
                <a16:creationId xmlns:a16="http://schemas.microsoft.com/office/drawing/2014/main" id="{511A8AE2-D196-41B2-8714-5C0A7DF99E53}"/>
              </a:ext>
            </a:extLst>
          </p:cNvPr>
          <p:cNvSpPr txBox="1"/>
          <p:nvPr userDrawn="1"/>
        </p:nvSpPr>
        <p:spPr>
          <a:xfrm>
            <a:off x="814093" y="6263296"/>
            <a:ext cx="9116291" cy="261610"/>
          </a:xfrm>
          <a:prstGeom prst="rect">
            <a:avLst/>
          </a:prstGeom>
          <a:noFill/>
        </p:spPr>
        <p:txBody>
          <a:bodyPr wrap="square" rtlCol="0">
            <a:spAutoFit/>
          </a:bodyPr>
          <a:lstStyle/>
          <a:p>
            <a:r>
              <a:rPr lang="en-US" sz="1100" i="1" dirty="0">
                <a:solidFill>
                  <a:schemeClr val="bg1"/>
                </a:solidFill>
                <a:latin typeface="GT America" panose="00000500000000000000" pitchFamily="50" charset="0"/>
              </a:rPr>
              <a:t>Ipsos /  Resolve to Save Lives : South Africa</a:t>
            </a:r>
          </a:p>
        </p:txBody>
      </p:sp>
    </p:spTree>
    <p:extLst>
      <p:ext uri="{BB962C8B-B14F-4D97-AF65-F5344CB8AC3E}">
        <p14:creationId xmlns:p14="http://schemas.microsoft.com/office/powerpoint/2010/main" val="1575427219"/>
      </p:ext>
    </p:extLst>
  </p:cSld>
  <p:clrMapOvr>
    <a:masterClrMapping/>
  </p:clrMapOvr>
  <p:extLst>
    <p:ext uri="{DCECCB84-F9BA-43D5-87BE-67443E8EF086}">
      <p15:sldGuideLst xmlns:p15="http://schemas.microsoft.com/office/powerpoint/2012/main">
        <p15:guide id="1" orient="horz" pos="3906">
          <p15:clr>
            <a:srgbClr val="F26B43"/>
          </p15:clr>
        </p15:guide>
        <p15:guide id="2" orient="horz" pos="4156">
          <p15:clr>
            <a:srgbClr val="F26B43"/>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cover 1">
    <p:bg>
      <p:bgPr>
        <a:gradFill>
          <a:gsLst>
            <a:gs pos="0">
              <a:schemeClr val="bg2"/>
            </a:gs>
            <a:gs pos="100000">
              <a:schemeClr val="bg2">
                <a:lumMod val="50000"/>
              </a:schemeClr>
            </a:gs>
          </a:gsLst>
          <a:lin ang="2700000" scaled="0"/>
        </a:gradFill>
        <a:effectLst/>
      </p:bgPr>
    </p:bg>
    <p:spTree>
      <p:nvGrpSpPr>
        <p:cNvPr id="1" name=""/>
        <p:cNvGrpSpPr/>
        <p:nvPr/>
      </p:nvGrpSpPr>
      <p:grpSpPr>
        <a:xfrm>
          <a:off x="0" y="0"/>
          <a:ext cx="0" cy="0"/>
          <a:chOff x="0" y="0"/>
          <a:chExt cx="0" cy="0"/>
        </a:xfrm>
      </p:grpSpPr>
      <p:sp>
        <p:nvSpPr>
          <p:cNvPr id="39" name="Forme libre : forme 28">
            <a:extLst>
              <a:ext uri="{FF2B5EF4-FFF2-40B4-BE49-F238E27FC236}">
                <a16:creationId xmlns:a16="http://schemas.microsoft.com/office/drawing/2014/main" id="{25BCA439-CE40-3347-AF44-5EEAF143668B}"/>
              </a:ext>
            </a:extLst>
          </p:cNvPr>
          <p:cNvSpPr/>
          <p:nvPr/>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T America" panose="00000500000000000000" pitchFamily="50" charset="0"/>
            </a:endParaRPr>
          </a:p>
        </p:txBody>
      </p:sp>
      <p:sp>
        <p:nvSpPr>
          <p:cNvPr id="40" name="Forme libre : forme 30">
            <a:extLst>
              <a:ext uri="{FF2B5EF4-FFF2-40B4-BE49-F238E27FC236}">
                <a16:creationId xmlns:a16="http://schemas.microsoft.com/office/drawing/2014/main" id="{AE8267D6-E138-8640-BC5D-12118FCF2DF3}"/>
              </a:ext>
            </a:extLst>
          </p:cNvPr>
          <p:cNvSpPr/>
          <p:nvPr/>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T America" panose="00000500000000000000" pitchFamily="50" charset="0"/>
            </a:endParaRPr>
          </a:p>
        </p:txBody>
      </p:sp>
      <p:graphicFrame>
        <p:nvGraphicFramePr>
          <p:cNvPr id="5" name="Objet 4" hidden="1">
            <a:extLst>
              <a:ext uri="{FF2B5EF4-FFF2-40B4-BE49-F238E27FC236}">
                <a16:creationId xmlns:a16="http://schemas.microsoft.com/office/drawing/2014/main" id="{E03E893C-6741-453F-AB83-3BF7E47452D4}"/>
              </a:ext>
            </a:extLst>
          </p:cNvPr>
          <p:cNvGraphicFramePr>
            <a:graphicFrameLocks noChangeAspect="1"/>
          </p:cNvGraphicFramePr>
          <p:nvPr>
            <p:custDataLst>
              <p:tags r:id="rId2"/>
            </p:custDataLst>
            <p:extLst>
              <p:ext uri="{D42A27DB-BD31-4B8C-83A1-F6EECF244321}">
                <p14:modId xmlns:p14="http://schemas.microsoft.com/office/powerpoint/2010/main" val="22043757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39"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E03E893C-6741-453F-AB83-3BF7E47452D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4607D74-F512-4FC3-A30B-919D76C6342E}"/>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cxnSp>
        <p:nvCxnSpPr>
          <p:cNvPr id="17" name="Connecteur droit 16">
            <a:extLst>
              <a:ext uri="{FF2B5EF4-FFF2-40B4-BE49-F238E27FC236}">
                <a16:creationId xmlns:a16="http://schemas.microsoft.com/office/drawing/2014/main" id="{79935D5E-B7ED-4F9D-A894-6B0811A25EEF}"/>
              </a:ext>
            </a:extLst>
          </p:cNvPr>
          <p:cNvCxnSpPr>
            <a:cxnSpLocks/>
          </p:cNvCxnSpPr>
          <p:nvPr/>
        </p:nvCxnSpPr>
        <p:spPr>
          <a:xfrm>
            <a:off x="585787" y="3940302"/>
            <a:ext cx="6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7200" y="533400"/>
            <a:ext cx="7551997" cy="2475348"/>
          </a:xfrm>
        </p:spPr>
        <p:txBody>
          <a:bodyPr lIns="72000" anchor="t">
            <a:normAutofit/>
          </a:bodyPr>
          <a:lstStyle>
            <a:lvl1pPr algn="l">
              <a:lnSpc>
                <a:spcPct val="80000"/>
              </a:lnSpc>
              <a:defRPr sz="6000" b="1" cap="all" spc="-200" baseline="0">
                <a:solidFill>
                  <a:schemeClr val="bg1"/>
                </a:solidFill>
                <a:latin typeface="Arial Black" panose="020B0A04020102020204" pitchFamily="34" charset="0"/>
              </a:defRPr>
            </a:lvl1pPr>
          </a:lstStyle>
          <a:p>
            <a:r>
              <a:rPr lang="en-GB"/>
              <a:t>TITLE OF THE SLIDE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7200" y="3008749"/>
            <a:ext cx="7551997" cy="461665"/>
          </a:xfrm>
          <a:prstGeom prst="rect">
            <a:avLst/>
          </a:prstGeom>
        </p:spPr>
        <p:txBody>
          <a:bodyPr wrap="square" lIns="108000" rIns="180000">
            <a:spAutoFit/>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of the presentation</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7200" y="4432445"/>
            <a:ext cx="2486308" cy="215444"/>
          </a:xfrm>
          <a:prstGeom prst="rect">
            <a:avLst/>
          </a:prstGeom>
        </p:spPr>
        <p:txBody>
          <a:bodyPr wrap="square" lIns="108000" tIns="0" rIns="180000" bIns="0">
            <a:spAutoFit/>
          </a:bodyPr>
          <a:lstStyle>
            <a:lvl1pPr>
              <a:defRPr sz="1400">
                <a:solidFill>
                  <a:schemeClr val="bg1"/>
                </a:solidFill>
                <a:latin typeface="GT America" panose="00000500000000000000" pitchFamily="50" charset="0"/>
              </a:defRPr>
            </a:lvl1pPr>
          </a:lstStyle>
          <a:p>
            <a:endParaRPr lang="en-US" dirty="0"/>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7200" y="4021761"/>
            <a:ext cx="2612304" cy="400110"/>
          </a:xfrm>
          <a:prstGeom prst="rect">
            <a:avLst/>
          </a:prstGeom>
        </p:spPr>
        <p:txBody>
          <a:bodyPr wrap="none" lIns="108000">
            <a:spAutoFit/>
          </a:bodyPr>
          <a:lstStyle>
            <a:lvl1pPr marL="0" indent="0">
              <a:buNone/>
              <a:defRPr sz="2000">
                <a:solidFill>
                  <a:schemeClr val="bg1"/>
                </a:solidFill>
                <a:latin typeface="GT America" panose="000005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 of the speaker</a:t>
            </a:r>
          </a:p>
        </p:txBody>
      </p:sp>
      <p:grpSp>
        <p:nvGrpSpPr>
          <p:cNvPr id="18" name="Group 17">
            <a:extLst>
              <a:ext uri="{FF2B5EF4-FFF2-40B4-BE49-F238E27FC236}">
                <a16:creationId xmlns:a16="http://schemas.microsoft.com/office/drawing/2014/main" id="{65198BDE-F9BF-7A4A-AF8E-0DF77C0590E4}"/>
              </a:ext>
            </a:extLst>
          </p:cNvPr>
          <p:cNvGrpSpPr>
            <a:grpSpLocks noChangeAspect="1"/>
          </p:cNvGrpSpPr>
          <p:nvPr/>
        </p:nvGrpSpPr>
        <p:grpSpPr>
          <a:xfrm>
            <a:off x="10623167" y="5407578"/>
            <a:ext cx="909437" cy="829710"/>
            <a:chOff x="11309880" y="6178130"/>
            <a:chExt cx="490427" cy="447433"/>
          </a:xfrm>
        </p:grpSpPr>
        <p:sp>
          <p:nvSpPr>
            <p:cNvPr id="19" name="Freeform: Shape 6">
              <a:extLst>
                <a:ext uri="{FF2B5EF4-FFF2-40B4-BE49-F238E27FC236}">
                  <a16:creationId xmlns:a16="http://schemas.microsoft.com/office/drawing/2014/main" id="{C13F323B-F01E-D742-B50B-0E350E254AAF}"/>
                </a:ext>
              </a:extLst>
            </p:cNvPr>
            <p:cNvSpPr/>
            <p:nvPr/>
          </p:nvSpPr>
          <p:spPr>
            <a:xfrm>
              <a:off x="11309880" y="6178130"/>
              <a:ext cx="490427" cy="447424"/>
            </a:xfrm>
            <a:custGeom>
              <a:avLst/>
              <a:gdLst>
                <a:gd name="connsiteX0" fmla="*/ 686 w 490426"/>
                <a:gd name="connsiteY0" fmla="*/ 447378 h 447424"/>
                <a:gd name="connsiteX1" fmla="*/ 686 w 490426"/>
                <a:gd name="connsiteY1" fmla="*/ 686 h 447424"/>
                <a:gd name="connsiteX2" fmla="*/ 479355 w 490426"/>
                <a:gd name="connsiteY2" fmla="*/ 686 h 447424"/>
                <a:gd name="connsiteX3" fmla="*/ 431511 w 490426"/>
                <a:gd name="connsiteY3" fmla="*/ 447378 h 447424"/>
                <a:gd name="connsiteX4" fmla="*/ 686 w 490426"/>
                <a:gd name="connsiteY4" fmla="*/ 447378 h 447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426" h="447424">
                  <a:moveTo>
                    <a:pt x="686" y="447378"/>
                  </a:moveTo>
                  <a:lnTo>
                    <a:pt x="686" y="686"/>
                  </a:lnTo>
                  <a:lnTo>
                    <a:pt x="479355" y="686"/>
                  </a:lnTo>
                  <a:cubicBezTo>
                    <a:pt x="500885" y="149663"/>
                    <a:pt x="492440" y="291009"/>
                    <a:pt x="431511" y="447378"/>
                  </a:cubicBezTo>
                  <a:lnTo>
                    <a:pt x="686" y="447378"/>
                  </a:lnTo>
                  <a:close/>
                </a:path>
              </a:pathLst>
            </a:custGeom>
            <a:solidFill>
              <a:srgbClr val="009D9C"/>
            </a:solidFill>
            <a:ln w="9525" cap="flat">
              <a:noFill/>
              <a:prstDash val="solid"/>
              <a:miter/>
            </a:ln>
          </p:spPr>
          <p:txBody>
            <a:bodyPr rtlCol="0" anchor="ctr"/>
            <a:lstStyle/>
            <a:p>
              <a:endParaRPr lang="en-US" dirty="0">
                <a:latin typeface="GT America" panose="00000500000000000000" pitchFamily="50" charset="0"/>
              </a:endParaRPr>
            </a:p>
          </p:txBody>
        </p:sp>
        <p:sp>
          <p:nvSpPr>
            <p:cNvPr id="20" name="Freeform: Shape 8">
              <a:extLst>
                <a:ext uri="{FF2B5EF4-FFF2-40B4-BE49-F238E27FC236}">
                  <a16:creationId xmlns:a16="http://schemas.microsoft.com/office/drawing/2014/main" id="{BB45B698-4213-0C44-B23D-F87540138A50}"/>
                </a:ext>
              </a:extLst>
            </p:cNvPr>
            <p:cNvSpPr/>
            <p:nvPr/>
          </p:nvSpPr>
          <p:spPr>
            <a:xfrm>
              <a:off x="11502079" y="6341710"/>
              <a:ext cx="10980" cy="8235"/>
            </a:xfrm>
            <a:custGeom>
              <a:avLst/>
              <a:gdLst>
                <a:gd name="connsiteX0" fmla="*/ 2708 w 10979"/>
                <a:gd name="connsiteY0" fmla="*/ 5920 h 8234"/>
                <a:gd name="connsiteX1" fmla="*/ 686 w 10979"/>
                <a:gd name="connsiteY1" fmla="*/ 7640 h 8234"/>
                <a:gd name="connsiteX2" fmla="*/ 10943 w 10979"/>
                <a:gd name="connsiteY2" fmla="*/ 3532 h 8234"/>
                <a:gd name="connsiteX3" fmla="*/ 11172 w 10979"/>
                <a:gd name="connsiteY3" fmla="*/ 686 h 8234"/>
                <a:gd name="connsiteX4" fmla="*/ 2708 w 10979"/>
                <a:gd name="connsiteY4" fmla="*/ 5920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8234">
                  <a:moveTo>
                    <a:pt x="2708" y="5920"/>
                  </a:moveTo>
                  <a:lnTo>
                    <a:pt x="686" y="7640"/>
                  </a:lnTo>
                  <a:cubicBezTo>
                    <a:pt x="5133" y="9241"/>
                    <a:pt x="9973" y="6167"/>
                    <a:pt x="10943" y="3532"/>
                  </a:cubicBezTo>
                  <a:lnTo>
                    <a:pt x="11172" y="686"/>
                  </a:lnTo>
                  <a:cubicBezTo>
                    <a:pt x="7640" y="1482"/>
                    <a:pt x="4154" y="3221"/>
                    <a:pt x="2708" y="5920"/>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21" name="Freeform: Shape 11">
              <a:extLst>
                <a:ext uri="{FF2B5EF4-FFF2-40B4-BE49-F238E27FC236}">
                  <a16:creationId xmlns:a16="http://schemas.microsoft.com/office/drawing/2014/main" id="{6C55194B-0C30-4549-8D0E-8FD3ED41A112}"/>
                </a:ext>
              </a:extLst>
            </p:cNvPr>
            <p:cNvSpPr/>
            <p:nvPr/>
          </p:nvSpPr>
          <p:spPr>
            <a:xfrm>
              <a:off x="11524752" y="6360604"/>
              <a:ext cx="9150" cy="9150"/>
            </a:xfrm>
            <a:custGeom>
              <a:avLst/>
              <a:gdLst>
                <a:gd name="connsiteX0" fmla="*/ 4200 w 9149"/>
                <a:gd name="connsiteY0" fmla="*/ 906 h 9149"/>
                <a:gd name="connsiteX1" fmla="*/ 686 w 9149"/>
                <a:gd name="connsiteY1" fmla="*/ 686 h 9149"/>
                <a:gd name="connsiteX2" fmla="*/ 4950 w 9149"/>
                <a:gd name="connsiteY2" fmla="*/ 8281 h 9149"/>
                <a:gd name="connsiteX3" fmla="*/ 7576 w 9149"/>
                <a:gd name="connsiteY3" fmla="*/ 8866 h 9149"/>
                <a:gd name="connsiteX4" fmla="*/ 4200 w 9149"/>
                <a:gd name="connsiteY4" fmla="*/ 906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9" h="9149">
                  <a:moveTo>
                    <a:pt x="4200" y="906"/>
                  </a:moveTo>
                  <a:lnTo>
                    <a:pt x="686" y="686"/>
                  </a:lnTo>
                  <a:cubicBezTo>
                    <a:pt x="695" y="3779"/>
                    <a:pt x="1674" y="6286"/>
                    <a:pt x="4950" y="8281"/>
                  </a:cubicBezTo>
                  <a:lnTo>
                    <a:pt x="7576" y="8866"/>
                  </a:lnTo>
                  <a:cubicBezTo>
                    <a:pt x="11172" y="5792"/>
                    <a:pt x="6377" y="2653"/>
                    <a:pt x="4200" y="906"/>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22" name="Freeform: Shape 12">
              <a:extLst>
                <a:ext uri="{FF2B5EF4-FFF2-40B4-BE49-F238E27FC236}">
                  <a16:creationId xmlns:a16="http://schemas.microsoft.com/office/drawing/2014/main" id="{84EC1030-97DF-9348-9CFF-7201B32748D2}"/>
                </a:ext>
              </a:extLst>
            </p:cNvPr>
            <p:cNvSpPr/>
            <p:nvPr/>
          </p:nvSpPr>
          <p:spPr>
            <a:xfrm>
              <a:off x="11490340" y="6281696"/>
              <a:ext cx="13725" cy="10065"/>
            </a:xfrm>
            <a:custGeom>
              <a:avLst/>
              <a:gdLst>
                <a:gd name="connsiteX0" fmla="*/ 3303 w 13724"/>
                <a:gd name="connsiteY0" fmla="*/ 7100 h 10064"/>
                <a:gd name="connsiteX1" fmla="*/ 686 w 13724"/>
                <a:gd name="connsiteY1" fmla="*/ 8958 h 10064"/>
                <a:gd name="connsiteX2" fmla="*/ 12325 w 13724"/>
                <a:gd name="connsiteY2" fmla="*/ 4191 h 10064"/>
                <a:gd name="connsiteX3" fmla="*/ 13194 w 13724"/>
                <a:gd name="connsiteY3" fmla="*/ 686 h 10064"/>
                <a:gd name="connsiteX4" fmla="*/ 3303 w 13724"/>
                <a:gd name="connsiteY4" fmla="*/ 7100 h 10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4" h="10064">
                  <a:moveTo>
                    <a:pt x="3303" y="7100"/>
                  </a:moveTo>
                  <a:lnTo>
                    <a:pt x="686" y="8958"/>
                  </a:lnTo>
                  <a:cubicBezTo>
                    <a:pt x="6030" y="10870"/>
                    <a:pt x="10403" y="8034"/>
                    <a:pt x="12325" y="4191"/>
                  </a:cubicBezTo>
                  <a:lnTo>
                    <a:pt x="13194" y="686"/>
                  </a:lnTo>
                  <a:cubicBezTo>
                    <a:pt x="8948" y="1629"/>
                    <a:pt x="5673" y="1601"/>
                    <a:pt x="3303" y="7100"/>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25" name="Freeform: Shape 13">
              <a:extLst>
                <a:ext uri="{FF2B5EF4-FFF2-40B4-BE49-F238E27FC236}">
                  <a16:creationId xmlns:a16="http://schemas.microsoft.com/office/drawing/2014/main" id="{45902CED-772B-194B-B3DA-948B14AAF7CE}"/>
                </a:ext>
              </a:extLst>
            </p:cNvPr>
            <p:cNvSpPr/>
            <p:nvPr/>
          </p:nvSpPr>
          <p:spPr>
            <a:xfrm>
              <a:off x="11483340" y="6302842"/>
              <a:ext cx="10980" cy="9150"/>
            </a:xfrm>
            <a:custGeom>
              <a:avLst/>
              <a:gdLst>
                <a:gd name="connsiteX0" fmla="*/ 10577 w 10979"/>
                <a:gd name="connsiteY0" fmla="*/ 3568 h 9149"/>
                <a:gd name="connsiteX1" fmla="*/ 9799 w 10979"/>
                <a:gd name="connsiteY1" fmla="*/ 686 h 9149"/>
                <a:gd name="connsiteX2" fmla="*/ 686 w 10979"/>
                <a:gd name="connsiteY2" fmla="*/ 6441 h 9149"/>
                <a:gd name="connsiteX3" fmla="*/ 686 w 10979"/>
                <a:gd name="connsiteY3" fmla="*/ 8720 h 9149"/>
                <a:gd name="connsiteX4" fmla="*/ 10577 w 10979"/>
                <a:gd name="connsiteY4" fmla="*/ 3568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9149">
                  <a:moveTo>
                    <a:pt x="10577" y="3568"/>
                  </a:moveTo>
                  <a:lnTo>
                    <a:pt x="9799" y="686"/>
                  </a:lnTo>
                  <a:cubicBezTo>
                    <a:pt x="5554" y="1638"/>
                    <a:pt x="2416" y="3202"/>
                    <a:pt x="686" y="6441"/>
                  </a:cubicBezTo>
                  <a:lnTo>
                    <a:pt x="686" y="8720"/>
                  </a:lnTo>
                  <a:cubicBezTo>
                    <a:pt x="6021" y="10623"/>
                    <a:pt x="8857" y="5838"/>
                    <a:pt x="10577" y="3568"/>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26" name="Freeform: Shape 14">
              <a:extLst>
                <a:ext uri="{FF2B5EF4-FFF2-40B4-BE49-F238E27FC236}">
                  <a16:creationId xmlns:a16="http://schemas.microsoft.com/office/drawing/2014/main" id="{2CC77B1B-65EF-D740-884D-93ADA4D92AAE}"/>
                </a:ext>
              </a:extLst>
            </p:cNvPr>
            <p:cNvSpPr/>
            <p:nvPr/>
          </p:nvSpPr>
          <p:spPr>
            <a:xfrm>
              <a:off x="11480056" y="6325904"/>
              <a:ext cx="12810" cy="8235"/>
            </a:xfrm>
            <a:custGeom>
              <a:avLst/>
              <a:gdLst>
                <a:gd name="connsiteX0" fmla="*/ 686 w 12809"/>
                <a:gd name="connsiteY0" fmla="*/ 6492 h 8234"/>
                <a:gd name="connsiteX1" fmla="*/ 2443 w 12809"/>
                <a:gd name="connsiteY1" fmla="*/ 7544 h 8234"/>
                <a:gd name="connsiteX2" fmla="*/ 10120 w 12809"/>
                <a:gd name="connsiteY2" fmla="*/ 2832 h 8234"/>
                <a:gd name="connsiteX3" fmla="*/ 12370 w 12809"/>
                <a:gd name="connsiteY3" fmla="*/ 864 h 8234"/>
                <a:gd name="connsiteX4" fmla="*/ 686 w 12809"/>
                <a:gd name="connsiteY4" fmla="*/ 6492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686" y="6492"/>
                  </a:moveTo>
                  <a:lnTo>
                    <a:pt x="2443" y="7544"/>
                  </a:lnTo>
                  <a:cubicBezTo>
                    <a:pt x="8290" y="9456"/>
                    <a:pt x="8674" y="4735"/>
                    <a:pt x="10120" y="2832"/>
                  </a:cubicBezTo>
                  <a:lnTo>
                    <a:pt x="12370" y="864"/>
                  </a:lnTo>
                  <a:cubicBezTo>
                    <a:pt x="6954" y="-206"/>
                    <a:pt x="2123" y="3783"/>
                    <a:pt x="686" y="6492"/>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27" name="Freeform: Shape 15">
              <a:extLst>
                <a:ext uri="{FF2B5EF4-FFF2-40B4-BE49-F238E27FC236}">
                  <a16:creationId xmlns:a16="http://schemas.microsoft.com/office/drawing/2014/main" id="{EBC1DFE1-9EED-7C45-833D-D02E1220ACA3}"/>
                </a:ext>
              </a:extLst>
            </p:cNvPr>
            <p:cNvSpPr/>
            <p:nvPr/>
          </p:nvSpPr>
          <p:spPr>
            <a:xfrm>
              <a:off x="11512418" y="6248710"/>
              <a:ext cx="12810" cy="8235"/>
            </a:xfrm>
            <a:custGeom>
              <a:avLst/>
              <a:gdLst>
                <a:gd name="connsiteX0" fmla="*/ 2791 w 12809"/>
                <a:gd name="connsiteY0" fmla="*/ 816 h 8234"/>
                <a:gd name="connsiteX1" fmla="*/ 686 w 12809"/>
                <a:gd name="connsiteY1" fmla="*/ 1822 h 8234"/>
                <a:gd name="connsiteX2" fmla="*/ 11840 w 12809"/>
                <a:gd name="connsiteY2" fmla="*/ 6727 h 8234"/>
                <a:gd name="connsiteX3" fmla="*/ 12151 w 12809"/>
                <a:gd name="connsiteY3" fmla="*/ 3186 h 8234"/>
                <a:gd name="connsiteX4" fmla="*/ 2791 w 12809"/>
                <a:gd name="connsiteY4" fmla="*/ 816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2791" y="816"/>
                  </a:moveTo>
                  <a:lnTo>
                    <a:pt x="686" y="1822"/>
                  </a:lnTo>
                  <a:cubicBezTo>
                    <a:pt x="1263" y="5546"/>
                    <a:pt x="9717" y="9700"/>
                    <a:pt x="11840" y="6727"/>
                  </a:cubicBezTo>
                  <a:lnTo>
                    <a:pt x="12151" y="3186"/>
                  </a:lnTo>
                  <a:cubicBezTo>
                    <a:pt x="9388" y="1310"/>
                    <a:pt x="6551" y="313"/>
                    <a:pt x="2791" y="816"/>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28" name="Freeform: Shape 16">
              <a:extLst>
                <a:ext uri="{FF2B5EF4-FFF2-40B4-BE49-F238E27FC236}">
                  <a16:creationId xmlns:a16="http://schemas.microsoft.com/office/drawing/2014/main" id="{C72CD79B-DE52-2E4E-A497-C01A06B3F1BC}"/>
                </a:ext>
              </a:extLst>
            </p:cNvPr>
            <p:cNvSpPr/>
            <p:nvPr/>
          </p:nvSpPr>
          <p:spPr>
            <a:xfrm>
              <a:off x="11538797" y="6238317"/>
              <a:ext cx="8235" cy="12810"/>
            </a:xfrm>
            <a:custGeom>
              <a:avLst/>
              <a:gdLst>
                <a:gd name="connsiteX0" fmla="*/ 5773 w 8234"/>
                <a:gd name="connsiteY0" fmla="*/ 1674 h 12809"/>
                <a:gd name="connsiteX1" fmla="*/ 2525 w 8234"/>
                <a:gd name="connsiteY1" fmla="*/ 686 h 12809"/>
                <a:gd name="connsiteX2" fmla="*/ 1692 w 8234"/>
                <a:gd name="connsiteY2" fmla="*/ 9324 h 12809"/>
                <a:gd name="connsiteX3" fmla="*/ 3376 w 8234"/>
                <a:gd name="connsiteY3" fmla="*/ 12700 h 12809"/>
                <a:gd name="connsiteX4" fmla="*/ 5773 w 8234"/>
                <a:gd name="connsiteY4" fmla="*/ 1674 h 1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4" h="12809">
                  <a:moveTo>
                    <a:pt x="5773" y="1674"/>
                  </a:moveTo>
                  <a:lnTo>
                    <a:pt x="2525" y="686"/>
                  </a:lnTo>
                  <a:cubicBezTo>
                    <a:pt x="777" y="3157"/>
                    <a:pt x="-147" y="5051"/>
                    <a:pt x="1692" y="9324"/>
                  </a:cubicBezTo>
                  <a:lnTo>
                    <a:pt x="3376" y="12700"/>
                  </a:lnTo>
                  <a:cubicBezTo>
                    <a:pt x="7228" y="8958"/>
                    <a:pt x="11025" y="5408"/>
                    <a:pt x="5773" y="1674"/>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30" name="Freeform: Shape 17">
              <a:extLst>
                <a:ext uri="{FF2B5EF4-FFF2-40B4-BE49-F238E27FC236}">
                  <a16:creationId xmlns:a16="http://schemas.microsoft.com/office/drawing/2014/main" id="{EA269D8F-9FCB-A34F-9EB2-63EF53357ECE}"/>
                </a:ext>
              </a:extLst>
            </p:cNvPr>
            <p:cNvSpPr/>
            <p:nvPr/>
          </p:nvSpPr>
          <p:spPr>
            <a:xfrm>
              <a:off x="11565505" y="6216148"/>
              <a:ext cx="92412" cy="236064"/>
            </a:xfrm>
            <a:custGeom>
              <a:avLst/>
              <a:gdLst>
                <a:gd name="connsiteX0" fmla="*/ 59144 w 92412"/>
                <a:gd name="connsiteY0" fmla="*/ 101773 h 236064"/>
                <a:gd name="connsiteX1" fmla="*/ 42885 w 92412"/>
                <a:gd name="connsiteY1" fmla="*/ 97628 h 236064"/>
                <a:gd name="connsiteX2" fmla="*/ 62520 w 92412"/>
                <a:gd name="connsiteY2" fmla="*/ 93803 h 236064"/>
                <a:gd name="connsiteX3" fmla="*/ 64561 w 92412"/>
                <a:gd name="connsiteY3" fmla="*/ 97317 h 236064"/>
                <a:gd name="connsiteX4" fmla="*/ 59144 w 92412"/>
                <a:gd name="connsiteY4" fmla="*/ 101773 h 236064"/>
                <a:gd name="connsiteX5" fmla="*/ 83427 w 92412"/>
                <a:gd name="connsiteY5" fmla="*/ 106036 h 236064"/>
                <a:gd name="connsiteX6" fmla="*/ 78578 w 92412"/>
                <a:gd name="connsiteY6" fmla="*/ 87966 h 236064"/>
                <a:gd name="connsiteX7" fmla="*/ 82833 w 92412"/>
                <a:gd name="connsiteY7" fmla="*/ 80746 h 236064"/>
                <a:gd name="connsiteX8" fmla="*/ 81945 w 92412"/>
                <a:gd name="connsiteY8" fmla="*/ 58897 h 236064"/>
                <a:gd name="connsiteX9" fmla="*/ 83775 w 92412"/>
                <a:gd name="connsiteY9" fmla="*/ 57067 h 236064"/>
                <a:gd name="connsiteX10" fmla="*/ 81945 w 92412"/>
                <a:gd name="connsiteY10" fmla="*/ 50735 h 236064"/>
                <a:gd name="connsiteX11" fmla="*/ 80399 w 92412"/>
                <a:gd name="connsiteY11" fmla="*/ 41439 h 236064"/>
                <a:gd name="connsiteX12" fmla="*/ 77160 w 92412"/>
                <a:gd name="connsiteY12" fmla="*/ 34128 h 236064"/>
                <a:gd name="connsiteX13" fmla="*/ 78697 w 92412"/>
                <a:gd name="connsiteY13" fmla="*/ 30843 h 236064"/>
                <a:gd name="connsiteX14" fmla="*/ 73262 w 92412"/>
                <a:gd name="connsiteY14" fmla="*/ 27650 h 236064"/>
                <a:gd name="connsiteX15" fmla="*/ 68477 w 92412"/>
                <a:gd name="connsiteY15" fmla="*/ 24768 h 236064"/>
                <a:gd name="connsiteX16" fmla="*/ 67223 w 92412"/>
                <a:gd name="connsiteY16" fmla="*/ 20486 h 236064"/>
                <a:gd name="connsiteX17" fmla="*/ 63206 w 92412"/>
                <a:gd name="connsiteY17" fmla="*/ 22343 h 236064"/>
                <a:gd name="connsiteX18" fmla="*/ 62346 w 92412"/>
                <a:gd name="connsiteY18" fmla="*/ 17128 h 236064"/>
                <a:gd name="connsiteX19" fmla="*/ 56939 w 92412"/>
                <a:gd name="connsiteY19" fmla="*/ 19315 h 236064"/>
                <a:gd name="connsiteX20" fmla="*/ 53956 w 92412"/>
                <a:gd name="connsiteY20" fmla="*/ 12581 h 236064"/>
                <a:gd name="connsiteX21" fmla="*/ 51046 w 92412"/>
                <a:gd name="connsiteY21" fmla="*/ 13212 h 236064"/>
                <a:gd name="connsiteX22" fmla="*/ 46856 w 92412"/>
                <a:gd name="connsiteY22" fmla="*/ 16524 h 236064"/>
                <a:gd name="connsiteX23" fmla="*/ 46774 w 92412"/>
                <a:gd name="connsiteY23" fmla="*/ 10192 h 236064"/>
                <a:gd name="connsiteX24" fmla="*/ 44788 w 92412"/>
                <a:gd name="connsiteY24" fmla="*/ 9195 h 236064"/>
                <a:gd name="connsiteX25" fmla="*/ 41357 w 92412"/>
                <a:gd name="connsiteY25" fmla="*/ 7612 h 236064"/>
                <a:gd name="connsiteX26" fmla="*/ 36407 w 92412"/>
                <a:gd name="connsiteY26" fmla="*/ 9634 h 236064"/>
                <a:gd name="connsiteX27" fmla="*/ 38484 w 92412"/>
                <a:gd name="connsiteY27" fmla="*/ 3678 h 236064"/>
                <a:gd name="connsiteX28" fmla="*/ 32289 w 92412"/>
                <a:gd name="connsiteY28" fmla="*/ 10870 h 236064"/>
                <a:gd name="connsiteX29" fmla="*/ 28666 w 92412"/>
                <a:gd name="connsiteY29" fmla="*/ 11592 h 236064"/>
                <a:gd name="connsiteX30" fmla="*/ 35108 w 92412"/>
                <a:gd name="connsiteY30" fmla="*/ 2726 h 236064"/>
                <a:gd name="connsiteX31" fmla="*/ 28355 w 92412"/>
                <a:gd name="connsiteY31" fmla="*/ 8921 h 236064"/>
                <a:gd name="connsiteX32" fmla="*/ 23076 w 92412"/>
                <a:gd name="connsiteY32" fmla="*/ 9753 h 236064"/>
                <a:gd name="connsiteX33" fmla="*/ 24796 w 92412"/>
                <a:gd name="connsiteY33" fmla="*/ 2013 h 236064"/>
                <a:gd name="connsiteX34" fmla="*/ 23057 w 92412"/>
                <a:gd name="connsiteY34" fmla="*/ 6038 h 236064"/>
                <a:gd name="connsiteX35" fmla="*/ 22234 w 92412"/>
                <a:gd name="connsiteY35" fmla="*/ 1738 h 236064"/>
                <a:gd name="connsiteX36" fmla="*/ 19141 w 92412"/>
                <a:gd name="connsiteY36" fmla="*/ 11867 h 236064"/>
                <a:gd name="connsiteX37" fmla="*/ 17028 w 92412"/>
                <a:gd name="connsiteY37" fmla="*/ 2150 h 236064"/>
                <a:gd name="connsiteX38" fmla="*/ 11007 w 92412"/>
                <a:gd name="connsiteY38" fmla="*/ 11583 h 236064"/>
                <a:gd name="connsiteX39" fmla="*/ 7988 w 92412"/>
                <a:gd name="connsiteY39" fmla="*/ 12288 h 236064"/>
                <a:gd name="connsiteX40" fmla="*/ 5499 w 92412"/>
                <a:gd name="connsiteY40" fmla="*/ 2699 h 236064"/>
                <a:gd name="connsiteX41" fmla="*/ 1336 w 92412"/>
                <a:gd name="connsiteY41" fmla="*/ 231324 h 236064"/>
                <a:gd name="connsiteX42" fmla="*/ 686 w 92412"/>
                <a:gd name="connsiteY42" fmla="*/ 235359 h 236064"/>
                <a:gd name="connsiteX43" fmla="*/ 21621 w 92412"/>
                <a:gd name="connsiteY43" fmla="*/ 233191 h 236064"/>
                <a:gd name="connsiteX44" fmla="*/ 69181 w 92412"/>
                <a:gd name="connsiteY44" fmla="*/ 235753 h 236064"/>
                <a:gd name="connsiteX45" fmla="*/ 80216 w 92412"/>
                <a:gd name="connsiteY45" fmla="*/ 234051 h 236064"/>
                <a:gd name="connsiteX46" fmla="*/ 55283 w 92412"/>
                <a:gd name="connsiteY46" fmla="*/ 227381 h 236064"/>
                <a:gd name="connsiteX47" fmla="*/ 35959 w 92412"/>
                <a:gd name="connsiteY47" fmla="*/ 212567 h 236064"/>
                <a:gd name="connsiteX48" fmla="*/ 31457 w 92412"/>
                <a:gd name="connsiteY48" fmla="*/ 199959 h 236064"/>
                <a:gd name="connsiteX49" fmla="*/ 31649 w 92412"/>
                <a:gd name="connsiteY49" fmla="*/ 182565 h 236064"/>
                <a:gd name="connsiteX50" fmla="*/ 41476 w 92412"/>
                <a:gd name="connsiteY50" fmla="*/ 178988 h 236064"/>
                <a:gd name="connsiteX51" fmla="*/ 76565 w 92412"/>
                <a:gd name="connsiteY51" fmla="*/ 176792 h 236064"/>
                <a:gd name="connsiteX52" fmla="*/ 79045 w 92412"/>
                <a:gd name="connsiteY52" fmla="*/ 163671 h 236064"/>
                <a:gd name="connsiteX53" fmla="*/ 79639 w 92412"/>
                <a:gd name="connsiteY53" fmla="*/ 155518 h 236064"/>
                <a:gd name="connsiteX54" fmla="*/ 82238 w 92412"/>
                <a:gd name="connsiteY54" fmla="*/ 149132 h 236064"/>
                <a:gd name="connsiteX55" fmla="*/ 77160 w 92412"/>
                <a:gd name="connsiteY55" fmla="*/ 143816 h 236064"/>
                <a:gd name="connsiteX56" fmla="*/ 84836 w 92412"/>
                <a:gd name="connsiteY56" fmla="*/ 137201 h 236064"/>
                <a:gd name="connsiteX57" fmla="*/ 81177 w 92412"/>
                <a:gd name="connsiteY57" fmla="*/ 128929 h 236064"/>
                <a:gd name="connsiteX58" fmla="*/ 91928 w 92412"/>
                <a:gd name="connsiteY58" fmla="*/ 121362 h 236064"/>
                <a:gd name="connsiteX59" fmla="*/ 83427 w 92412"/>
                <a:gd name="connsiteY59" fmla="*/ 106036 h 23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2412" h="236064">
                  <a:moveTo>
                    <a:pt x="59144" y="101773"/>
                  </a:moveTo>
                  <a:cubicBezTo>
                    <a:pt x="52117" y="103365"/>
                    <a:pt x="41494" y="98552"/>
                    <a:pt x="42885" y="97628"/>
                  </a:cubicBezTo>
                  <a:cubicBezTo>
                    <a:pt x="46472" y="95212"/>
                    <a:pt x="54633" y="90976"/>
                    <a:pt x="62520" y="93803"/>
                  </a:cubicBezTo>
                  <a:cubicBezTo>
                    <a:pt x="63865" y="94270"/>
                    <a:pt x="64414" y="95606"/>
                    <a:pt x="64561" y="97317"/>
                  </a:cubicBezTo>
                  <a:cubicBezTo>
                    <a:pt x="64917" y="101324"/>
                    <a:pt x="61678" y="101425"/>
                    <a:pt x="59144" y="101773"/>
                  </a:cubicBezTo>
                  <a:moveTo>
                    <a:pt x="83427" y="106036"/>
                  </a:moveTo>
                  <a:cubicBezTo>
                    <a:pt x="79768" y="101141"/>
                    <a:pt x="72823" y="94453"/>
                    <a:pt x="78578" y="87966"/>
                  </a:cubicBezTo>
                  <a:cubicBezTo>
                    <a:pt x="81588" y="85669"/>
                    <a:pt x="82485" y="83930"/>
                    <a:pt x="82833" y="80746"/>
                  </a:cubicBezTo>
                  <a:cubicBezTo>
                    <a:pt x="84059" y="69730"/>
                    <a:pt x="83491" y="64945"/>
                    <a:pt x="81945" y="58897"/>
                  </a:cubicBezTo>
                  <a:cubicBezTo>
                    <a:pt x="82211" y="58357"/>
                    <a:pt x="83354" y="59034"/>
                    <a:pt x="83775" y="57067"/>
                  </a:cubicBezTo>
                  <a:cubicBezTo>
                    <a:pt x="84919" y="51760"/>
                    <a:pt x="81945" y="50735"/>
                    <a:pt x="81945" y="50735"/>
                  </a:cubicBezTo>
                  <a:cubicBezTo>
                    <a:pt x="84196" y="48768"/>
                    <a:pt x="83986" y="41375"/>
                    <a:pt x="80399" y="41439"/>
                  </a:cubicBezTo>
                  <a:cubicBezTo>
                    <a:pt x="82366" y="38209"/>
                    <a:pt x="80673" y="32994"/>
                    <a:pt x="77160" y="34128"/>
                  </a:cubicBezTo>
                  <a:cubicBezTo>
                    <a:pt x="77160" y="34128"/>
                    <a:pt x="78944" y="33204"/>
                    <a:pt x="78697" y="30843"/>
                  </a:cubicBezTo>
                  <a:cubicBezTo>
                    <a:pt x="78230" y="26150"/>
                    <a:pt x="71524" y="30752"/>
                    <a:pt x="73262" y="27650"/>
                  </a:cubicBezTo>
                  <a:cubicBezTo>
                    <a:pt x="74177" y="26022"/>
                    <a:pt x="70407" y="20477"/>
                    <a:pt x="68477" y="24768"/>
                  </a:cubicBezTo>
                  <a:cubicBezTo>
                    <a:pt x="67342" y="24018"/>
                    <a:pt x="69273" y="21328"/>
                    <a:pt x="67223" y="20486"/>
                  </a:cubicBezTo>
                  <a:cubicBezTo>
                    <a:pt x="66025" y="20541"/>
                    <a:pt x="64762" y="21492"/>
                    <a:pt x="63206" y="22343"/>
                  </a:cubicBezTo>
                  <a:cubicBezTo>
                    <a:pt x="62786" y="20559"/>
                    <a:pt x="64625" y="19626"/>
                    <a:pt x="62346" y="17128"/>
                  </a:cubicBezTo>
                  <a:cubicBezTo>
                    <a:pt x="59272" y="14987"/>
                    <a:pt x="59062" y="18153"/>
                    <a:pt x="56939" y="19315"/>
                  </a:cubicBezTo>
                  <a:cubicBezTo>
                    <a:pt x="53014" y="18427"/>
                    <a:pt x="62301" y="16103"/>
                    <a:pt x="53956" y="12581"/>
                  </a:cubicBezTo>
                  <a:cubicBezTo>
                    <a:pt x="51824" y="17686"/>
                    <a:pt x="51998" y="13907"/>
                    <a:pt x="51046" y="13212"/>
                  </a:cubicBezTo>
                  <a:cubicBezTo>
                    <a:pt x="50479" y="12791"/>
                    <a:pt x="49198" y="14136"/>
                    <a:pt x="46856" y="16524"/>
                  </a:cubicBezTo>
                  <a:cubicBezTo>
                    <a:pt x="48082" y="13148"/>
                    <a:pt x="50891" y="8994"/>
                    <a:pt x="46774" y="10192"/>
                  </a:cubicBezTo>
                  <a:cubicBezTo>
                    <a:pt x="42089" y="12297"/>
                    <a:pt x="44843" y="9543"/>
                    <a:pt x="44788" y="9195"/>
                  </a:cubicBezTo>
                  <a:cubicBezTo>
                    <a:pt x="48841" y="7365"/>
                    <a:pt x="41046" y="3010"/>
                    <a:pt x="41357" y="7612"/>
                  </a:cubicBezTo>
                  <a:cubicBezTo>
                    <a:pt x="41256" y="10741"/>
                    <a:pt x="34504" y="13413"/>
                    <a:pt x="36407" y="9634"/>
                  </a:cubicBezTo>
                  <a:cubicBezTo>
                    <a:pt x="37679" y="4876"/>
                    <a:pt x="43507" y="12150"/>
                    <a:pt x="38484" y="3678"/>
                  </a:cubicBezTo>
                  <a:cubicBezTo>
                    <a:pt x="35355" y="7228"/>
                    <a:pt x="32811" y="9570"/>
                    <a:pt x="32289" y="10870"/>
                  </a:cubicBezTo>
                  <a:cubicBezTo>
                    <a:pt x="29856" y="20605"/>
                    <a:pt x="31201" y="11730"/>
                    <a:pt x="28666" y="11592"/>
                  </a:cubicBezTo>
                  <a:cubicBezTo>
                    <a:pt x="32042" y="9341"/>
                    <a:pt x="36379" y="5325"/>
                    <a:pt x="35108" y="2726"/>
                  </a:cubicBezTo>
                  <a:cubicBezTo>
                    <a:pt x="31448" y="2452"/>
                    <a:pt x="23039" y="8427"/>
                    <a:pt x="28355" y="8921"/>
                  </a:cubicBezTo>
                  <a:cubicBezTo>
                    <a:pt x="27953" y="10815"/>
                    <a:pt x="24869" y="13065"/>
                    <a:pt x="23076" y="9753"/>
                  </a:cubicBezTo>
                  <a:cubicBezTo>
                    <a:pt x="26031" y="8976"/>
                    <a:pt x="31118" y="-943"/>
                    <a:pt x="24796" y="2013"/>
                  </a:cubicBezTo>
                  <a:cubicBezTo>
                    <a:pt x="24192" y="2607"/>
                    <a:pt x="24192" y="4373"/>
                    <a:pt x="23057" y="6038"/>
                  </a:cubicBezTo>
                  <a:cubicBezTo>
                    <a:pt x="21557" y="4684"/>
                    <a:pt x="22755" y="2589"/>
                    <a:pt x="22234" y="1738"/>
                  </a:cubicBezTo>
                  <a:cubicBezTo>
                    <a:pt x="17192" y="-2910"/>
                    <a:pt x="18949" y="9195"/>
                    <a:pt x="19141" y="11867"/>
                  </a:cubicBezTo>
                  <a:cubicBezTo>
                    <a:pt x="12544" y="7786"/>
                    <a:pt x="18739" y="8921"/>
                    <a:pt x="17028" y="2150"/>
                  </a:cubicBezTo>
                  <a:cubicBezTo>
                    <a:pt x="11565" y="3138"/>
                    <a:pt x="10092" y="5462"/>
                    <a:pt x="11007" y="11583"/>
                  </a:cubicBezTo>
                  <a:cubicBezTo>
                    <a:pt x="10266" y="13056"/>
                    <a:pt x="8894" y="16442"/>
                    <a:pt x="7988" y="12288"/>
                  </a:cubicBezTo>
                  <a:cubicBezTo>
                    <a:pt x="10943" y="8417"/>
                    <a:pt x="10659" y="2854"/>
                    <a:pt x="5499" y="2699"/>
                  </a:cubicBezTo>
                  <a:cubicBezTo>
                    <a:pt x="13825" y="78862"/>
                    <a:pt x="13212" y="155839"/>
                    <a:pt x="1336" y="231324"/>
                  </a:cubicBezTo>
                  <a:lnTo>
                    <a:pt x="686" y="235359"/>
                  </a:lnTo>
                  <a:cubicBezTo>
                    <a:pt x="6670" y="235295"/>
                    <a:pt x="15344" y="233511"/>
                    <a:pt x="21621" y="233191"/>
                  </a:cubicBezTo>
                  <a:cubicBezTo>
                    <a:pt x="39673" y="233795"/>
                    <a:pt x="39307" y="236146"/>
                    <a:pt x="69181" y="235753"/>
                  </a:cubicBezTo>
                  <a:cubicBezTo>
                    <a:pt x="76062" y="235076"/>
                    <a:pt x="77992" y="233959"/>
                    <a:pt x="80216" y="234051"/>
                  </a:cubicBezTo>
                  <a:cubicBezTo>
                    <a:pt x="78029" y="224819"/>
                    <a:pt x="62941" y="230052"/>
                    <a:pt x="55283" y="227381"/>
                  </a:cubicBezTo>
                  <a:cubicBezTo>
                    <a:pt x="42308" y="226127"/>
                    <a:pt x="40076" y="218332"/>
                    <a:pt x="35959" y="212567"/>
                  </a:cubicBezTo>
                  <a:cubicBezTo>
                    <a:pt x="34083" y="209347"/>
                    <a:pt x="31384" y="205311"/>
                    <a:pt x="31457" y="199959"/>
                  </a:cubicBezTo>
                  <a:cubicBezTo>
                    <a:pt x="30450" y="193023"/>
                    <a:pt x="31786" y="189354"/>
                    <a:pt x="31649" y="182565"/>
                  </a:cubicBezTo>
                  <a:cubicBezTo>
                    <a:pt x="32244" y="177551"/>
                    <a:pt x="37944" y="178567"/>
                    <a:pt x="41476" y="178988"/>
                  </a:cubicBezTo>
                  <a:cubicBezTo>
                    <a:pt x="52712" y="180104"/>
                    <a:pt x="71597" y="178283"/>
                    <a:pt x="76565" y="176792"/>
                  </a:cubicBezTo>
                  <a:cubicBezTo>
                    <a:pt x="83674" y="174641"/>
                    <a:pt x="83839" y="170240"/>
                    <a:pt x="79045" y="163671"/>
                  </a:cubicBezTo>
                  <a:cubicBezTo>
                    <a:pt x="78020" y="160423"/>
                    <a:pt x="78203" y="158410"/>
                    <a:pt x="79639" y="155518"/>
                  </a:cubicBezTo>
                  <a:cubicBezTo>
                    <a:pt x="81597" y="153322"/>
                    <a:pt x="84123" y="151849"/>
                    <a:pt x="82238" y="149132"/>
                  </a:cubicBezTo>
                  <a:cubicBezTo>
                    <a:pt x="82238" y="149132"/>
                    <a:pt x="65924" y="145710"/>
                    <a:pt x="77160" y="143816"/>
                  </a:cubicBezTo>
                  <a:cubicBezTo>
                    <a:pt x="88661" y="141885"/>
                    <a:pt x="84836" y="137201"/>
                    <a:pt x="84836" y="137201"/>
                  </a:cubicBezTo>
                  <a:cubicBezTo>
                    <a:pt x="84836" y="137201"/>
                    <a:pt x="82942" y="132470"/>
                    <a:pt x="81177" y="128929"/>
                  </a:cubicBezTo>
                  <a:cubicBezTo>
                    <a:pt x="79877" y="126321"/>
                    <a:pt x="90747" y="125498"/>
                    <a:pt x="91928" y="121362"/>
                  </a:cubicBezTo>
                  <a:cubicBezTo>
                    <a:pt x="94526" y="117849"/>
                    <a:pt x="86291" y="109980"/>
                    <a:pt x="83427" y="106036"/>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32" name="Freeform: Shape 18">
              <a:extLst>
                <a:ext uri="{FF2B5EF4-FFF2-40B4-BE49-F238E27FC236}">
                  <a16:creationId xmlns:a16="http://schemas.microsoft.com/office/drawing/2014/main" id="{A3D6FDE5-AC3C-904E-BAB9-24524076B310}"/>
                </a:ext>
              </a:extLst>
            </p:cNvPr>
            <p:cNvSpPr/>
            <p:nvPr/>
          </p:nvSpPr>
          <p:spPr>
            <a:xfrm>
              <a:off x="11309880" y="6178139"/>
              <a:ext cx="261683" cy="447424"/>
            </a:xfrm>
            <a:custGeom>
              <a:avLst/>
              <a:gdLst>
                <a:gd name="connsiteX0" fmla="*/ 256312 w 261682"/>
                <a:gd name="connsiteY0" fmla="*/ 273395 h 447424"/>
                <a:gd name="connsiteX1" fmla="*/ 208193 w 261682"/>
                <a:gd name="connsiteY1" fmla="*/ 447378 h 447424"/>
                <a:gd name="connsiteX2" fmla="*/ 208166 w 261682"/>
                <a:gd name="connsiteY2" fmla="*/ 447378 h 447424"/>
                <a:gd name="connsiteX3" fmla="*/ 686 w 261682"/>
                <a:gd name="connsiteY3" fmla="*/ 447378 h 447424"/>
                <a:gd name="connsiteX4" fmla="*/ 686 w 261682"/>
                <a:gd name="connsiteY4" fmla="*/ 686 h 447424"/>
                <a:gd name="connsiteX5" fmla="*/ 256037 w 261682"/>
                <a:gd name="connsiteY5" fmla="*/ 686 h 447424"/>
                <a:gd name="connsiteX6" fmla="*/ 261088 w 261682"/>
                <a:gd name="connsiteY6" fmla="*/ 40744 h 447424"/>
                <a:gd name="connsiteX7" fmla="*/ 257126 w 261682"/>
                <a:gd name="connsiteY7" fmla="*/ 45676 h 447424"/>
                <a:gd name="connsiteX8" fmla="*/ 259313 w 261682"/>
                <a:gd name="connsiteY8" fmla="*/ 50534 h 447424"/>
                <a:gd name="connsiteX9" fmla="*/ 257410 w 261682"/>
                <a:gd name="connsiteY9" fmla="*/ 51440 h 447424"/>
                <a:gd name="connsiteX10" fmla="*/ 255296 w 261682"/>
                <a:gd name="connsiteY10" fmla="*/ 48494 h 447424"/>
                <a:gd name="connsiteX11" fmla="*/ 249660 w 261682"/>
                <a:gd name="connsiteY11" fmla="*/ 42656 h 447424"/>
                <a:gd name="connsiteX12" fmla="*/ 251847 w 261682"/>
                <a:gd name="connsiteY12" fmla="*/ 52648 h 447424"/>
                <a:gd name="connsiteX13" fmla="*/ 243841 w 261682"/>
                <a:gd name="connsiteY13" fmla="*/ 50461 h 447424"/>
                <a:gd name="connsiteX14" fmla="*/ 241160 w 261682"/>
                <a:gd name="connsiteY14" fmla="*/ 44550 h 447424"/>
                <a:gd name="connsiteX15" fmla="*/ 241297 w 261682"/>
                <a:gd name="connsiteY15" fmla="*/ 53965 h 447424"/>
                <a:gd name="connsiteX16" fmla="*/ 237052 w 261682"/>
                <a:gd name="connsiteY16" fmla="*/ 53224 h 447424"/>
                <a:gd name="connsiteX17" fmla="*/ 236750 w 261682"/>
                <a:gd name="connsiteY17" fmla="*/ 45813 h 447424"/>
                <a:gd name="connsiteX18" fmla="*/ 230684 w 261682"/>
                <a:gd name="connsiteY18" fmla="*/ 57708 h 447424"/>
                <a:gd name="connsiteX19" fmla="*/ 229339 w 261682"/>
                <a:gd name="connsiteY19" fmla="*/ 47222 h 447424"/>
                <a:gd name="connsiteX20" fmla="*/ 223968 w 261682"/>
                <a:gd name="connsiteY20" fmla="*/ 57589 h 447424"/>
                <a:gd name="connsiteX21" fmla="*/ 221122 w 261682"/>
                <a:gd name="connsiteY21" fmla="*/ 64680 h 447424"/>
                <a:gd name="connsiteX22" fmla="*/ 216877 w 261682"/>
                <a:gd name="connsiteY22" fmla="*/ 62218 h 447424"/>
                <a:gd name="connsiteX23" fmla="*/ 218295 w 261682"/>
                <a:gd name="connsiteY23" fmla="*/ 55100 h 447424"/>
                <a:gd name="connsiteX24" fmla="*/ 211679 w 261682"/>
                <a:gd name="connsiteY24" fmla="*/ 60389 h 447424"/>
                <a:gd name="connsiteX25" fmla="*/ 208559 w 261682"/>
                <a:gd name="connsiteY25" fmla="*/ 55997 h 447424"/>
                <a:gd name="connsiteX26" fmla="*/ 206729 w 261682"/>
                <a:gd name="connsiteY26" fmla="*/ 62292 h 447424"/>
                <a:gd name="connsiteX27" fmla="*/ 209072 w 261682"/>
                <a:gd name="connsiteY27" fmla="*/ 65384 h 447424"/>
                <a:gd name="connsiteX28" fmla="*/ 209776 w 261682"/>
                <a:gd name="connsiteY28" fmla="*/ 67013 h 447424"/>
                <a:gd name="connsiteX29" fmla="*/ 197461 w 261682"/>
                <a:gd name="connsiteY29" fmla="*/ 65247 h 447424"/>
                <a:gd name="connsiteX30" fmla="*/ 205128 w 261682"/>
                <a:gd name="connsiteY30" fmla="*/ 69685 h 447424"/>
                <a:gd name="connsiteX31" fmla="*/ 196646 w 261682"/>
                <a:gd name="connsiteY31" fmla="*/ 73281 h 447424"/>
                <a:gd name="connsiteX32" fmla="*/ 187606 w 261682"/>
                <a:gd name="connsiteY32" fmla="*/ 68422 h 447424"/>
                <a:gd name="connsiteX33" fmla="*/ 182821 w 261682"/>
                <a:gd name="connsiteY33" fmla="*/ 68193 h 447424"/>
                <a:gd name="connsiteX34" fmla="*/ 193590 w 261682"/>
                <a:gd name="connsiteY34" fmla="*/ 76574 h 447424"/>
                <a:gd name="connsiteX35" fmla="*/ 197671 w 261682"/>
                <a:gd name="connsiteY35" fmla="*/ 75522 h 447424"/>
                <a:gd name="connsiteX36" fmla="*/ 201102 w 261682"/>
                <a:gd name="connsiteY36" fmla="*/ 79466 h 447424"/>
                <a:gd name="connsiteX37" fmla="*/ 188887 w 261682"/>
                <a:gd name="connsiteY37" fmla="*/ 80024 h 447424"/>
                <a:gd name="connsiteX38" fmla="*/ 187689 w 261682"/>
                <a:gd name="connsiteY38" fmla="*/ 79887 h 447424"/>
                <a:gd name="connsiteX39" fmla="*/ 187241 w 261682"/>
                <a:gd name="connsiteY39" fmla="*/ 78789 h 447424"/>
                <a:gd name="connsiteX40" fmla="*/ 177633 w 261682"/>
                <a:gd name="connsiteY40" fmla="*/ 77361 h 447424"/>
                <a:gd name="connsiteX41" fmla="*/ 182556 w 261682"/>
                <a:gd name="connsiteY41" fmla="*/ 83556 h 447424"/>
                <a:gd name="connsiteX42" fmla="*/ 186856 w 261682"/>
                <a:gd name="connsiteY42" fmla="*/ 83757 h 447424"/>
                <a:gd name="connsiteX43" fmla="*/ 188192 w 261682"/>
                <a:gd name="connsiteY43" fmla="*/ 82558 h 447424"/>
                <a:gd name="connsiteX44" fmla="*/ 194185 w 261682"/>
                <a:gd name="connsiteY44" fmla="*/ 90043 h 447424"/>
                <a:gd name="connsiteX45" fmla="*/ 186271 w 261682"/>
                <a:gd name="connsiteY45" fmla="*/ 91754 h 447424"/>
                <a:gd name="connsiteX46" fmla="*/ 169682 w 261682"/>
                <a:gd name="connsiteY46" fmla="*/ 85367 h 447424"/>
                <a:gd name="connsiteX47" fmla="*/ 180973 w 261682"/>
                <a:gd name="connsiteY47" fmla="*/ 93840 h 447424"/>
                <a:gd name="connsiteX48" fmla="*/ 176865 w 261682"/>
                <a:gd name="connsiteY48" fmla="*/ 97253 h 447424"/>
                <a:gd name="connsiteX49" fmla="*/ 183270 w 261682"/>
                <a:gd name="connsiteY49" fmla="*/ 102340 h 447424"/>
                <a:gd name="connsiteX50" fmla="*/ 179802 w 261682"/>
                <a:gd name="connsiteY50" fmla="*/ 106467 h 447424"/>
                <a:gd name="connsiteX51" fmla="*/ 171796 w 261682"/>
                <a:gd name="connsiteY51" fmla="*/ 99220 h 447424"/>
                <a:gd name="connsiteX52" fmla="*/ 170744 w 261682"/>
                <a:gd name="connsiteY52" fmla="*/ 105131 h 447424"/>
                <a:gd name="connsiteX53" fmla="*/ 163213 w 261682"/>
                <a:gd name="connsiteY53" fmla="*/ 99083 h 447424"/>
                <a:gd name="connsiteX54" fmla="*/ 164540 w 261682"/>
                <a:gd name="connsiteY54" fmla="*/ 104921 h 447424"/>
                <a:gd name="connsiteX55" fmla="*/ 156735 w 261682"/>
                <a:gd name="connsiteY55" fmla="*/ 108095 h 447424"/>
                <a:gd name="connsiteX56" fmla="*/ 172857 w 261682"/>
                <a:gd name="connsiteY56" fmla="*/ 110593 h 447424"/>
                <a:gd name="connsiteX57" fmla="*/ 175456 w 261682"/>
                <a:gd name="connsiteY57" fmla="*/ 110127 h 447424"/>
                <a:gd name="connsiteX58" fmla="*/ 178759 w 261682"/>
                <a:gd name="connsiteY58" fmla="*/ 111527 h 447424"/>
                <a:gd name="connsiteX59" fmla="*/ 170039 w 261682"/>
                <a:gd name="connsiteY59" fmla="*/ 114766 h 447424"/>
                <a:gd name="connsiteX60" fmla="*/ 162134 w 261682"/>
                <a:gd name="connsiteY60" fmla="*/ 124071 h 447424"/>
                <a:gd name="connsiteX61" fmla="*/ 170039 w 261682"/>
                <a:gd name="connsiteY61" fmla="*/ 124108 h 447424"/>
                <a:gd name="connsiteX62" fmla="*/ 174257 w 261682"/>
                <a:gd name="connsiteY62" fmla="*/ 123074 h 447424"/>
                <a:gd name="connsiteX63" fmla="*/ 176544 w 261682"/>
                <a:gd name="connsiteY63" fmla="*/ 123797 h 447424"/>
                <a:gd name="connsiteX64" fmla="*/ 166370 w 261682"/>
                <a:gd name="connsiteY64" fmla="*/ 131574 h 447424"/>
                <a:gd name="connsiteX65" fmla="*/ 171512 w 261682"/>
                <a:gd name="connsiteY65" fmla="*/ 138052 h 447424"/>
                <a:gd name="connsiteX66" fmla="*/ 162152 w 261682"/>
                <a:gd name="connsiteY66" fmla="*/ 137000 h 447424"/>
                <a:gd name="connsiteX67" fmla="*/ 172198 w 261682"/>
                <a:gd name="connsiteY67" fmla="*/ 145125 h 447424"/>
                <a:gd name="connsiteX68" fmla="*/ 165958 w 261682"/>
                <a:gd name="connsiteY68" fmla="*/ 150871 h 447424"/>
                <a:gd name="connsiteX69" fmla="*/ 166855 w 261682"/>
                <a:gd name="connsiteY69" fmla="*/ 154229 h 447424"/>
                <a:gd name="connsiteX70" fmla="*/ 169389 w 261682"/>
                <a:gd name="connsiteY70" fmla="*/ 154503 h 447424"/>
                <a:gd name="connsiteX71" fmla="*/ 163479 w 261682"/>
                <a:gd name="connsiteY71" fmla="*/ 159481 h 447424"/>
                <a:gd name="connsiteX72" fmla="*/ 169947 w 261682"/>
                <a:gd name="connsiteY72" fmla="*/ 160597 h 447424"/>
                <a:gd name="connsiteX73" fmla="*/ 167111 w 261682"/>
                <a:gd name="connsiteY73" fmla="*/ 164788 h 447424"/>
                <a:gd name="connsiteX74" fmla="*/ 176526 w 261682"/>
                <a:gd name="connsiteY74" fmla="*/ 164788 h 447424"/>
                <a:gd name="connsiteX75" fmla="*/ 170899 w 261682"/>
                <a:gd name="connsiteY75" fmla="*/ 170479 h 447424"/>
                <a:gd name="connsiteX76" fmla="*/ 178493 w 261682"/>
                <a:gd name="connsiteY76" fmla="*/ 172876 h 447424"/>
                <a:gd name="connsiteX77" fmla="*/ 177148 w 261682"/>
                <a:gd name="connsiteY77" fmla="*/ 178942 h 447424"/>
                <a:gd name="connsiteX78" fmla="*/ 184047 w 261682"/>
                <a:gd name="connsiteY78" fmla="*/ 175356 h 447424"/>
                <a:gd name="connsiteX79" fmla="*/ 186929 w 261682"/>
                <a:gd name="connsiteY79" fmla="*/ 183664 h 447424"/>
                <a:gd name="connsiteX80" fmla="*/ 189043 w 261682"/>
                <a:gd name="connsiteY80" fmla="*/ 190206 h 447424"/>
                <a:gd name="connsiteX81" fmla="*/ 194176 w 261682"/>
                <a:gd name="connsiteY81" fmla="*/ 179290 h 447424"/>
                <a:gd name="connsiteX82" fmla="*/ 199693 w 261682"/>
                <a:gd name="connsiteY82" fmla="*/ 180589 h 447424"/>
                <a:gd name="connsiteX83" fmla="*/ 196674 w 261682"/>
                <a:gd name="connsiteY83" fmla="*/ 191148 h 447424"/>
                <a:gd name="connsiteX84" fmla="*/ 210673 w 261682"/>
                <a:gd name="connsiteY84" fmla="*/ 184441 h 447424"/>
                <a:gd name="connsiteX85" fmla="*/ 208587 w 261682"/>
                <a:gd name="connsiteY85" fmla="*/ 191651 h 447424"/>
                <a:gd name="connsiteX86" fmla="*/ 196152 w 261682"/>
                <a:gd name="connsiteY86" fmla="*/ 198797 h 447424"/>
                <a:gd name="connsiteX87" fmla="*/ 205860 w 261682"/>
                <a:gd name="connsiteY87" fmla="*/ 198239 h 447424"/>
                <a:gd name="connsiteX88" fmla="*/ 208669 w 261682"/>
                <a:gd name="connsiteY88" fmla="*/ 195915 h 447424"/>
                <a:gd name="connsiteX89" fmla="*/ 210289 w 261682"/>
                <a:gd name="connsiteY89" fmla="*/ 202658 h 447424"/>
                <a:gd name="connsiteX90" fmla="*/ 213674 w 261682"/>
                <a:gd name="connsiteY90" fmla="*/ 200902 h 447424"/>
                <a:gd name="connsiteX91" fmla="*/ 213601 w 261682"/>
                <a:gd name="connsiteY91" fmla="*/ 208148 h 447424"/>
                <a:gd name="connsiteX92" fmla="*/ 216547 w 261682"/>
                <a:gd name="connsiteY92" fmla="*/ 205751 h 447424"/>
                <a:gd name="connsiteX93" fmla="*/ 220848 w 261682"/>
                <a:gd name="connsiteY93" fmla="*/ 207087 h 447424"/>
                <a:gd name="connsiteX94" fmla="*/ 219301 w 261682"/>
                <a:gd name="connsiteY94" fmla="*/ 199218 h 447424"/>
                <a:gd name="connsiteX95" fmla="*/ 224636 w 261682"/>
                <a:gd name="connsiteY95" fmla="*/ 199493 h 447424"/>
                <a:gd name="connsiteX96" fmla="*/ 225624 w 261682"/>
                <a:gd name="connsiteY96" fmla="*/ 210253 h 447424"/>
                <a:gd name="connsiteX97" fmla="*/ 233044 w 261682"/>
                <a:gd name="connsiteY97" fmla="*/ 204516 h 447424"/>
                <a:gd name="connsiteX98" fmla="*/ 231114 w 261682"/>
                <a:gd name="connsiteY98" fmla="*/ 214123 h 447424"/>
                <a:gd name="connsiteX99" fmla="*/ 234773 w 261682"/>
                <a:gd name="connsiteY99" fmla="*/ 222285 h 447424"/>
                <a:gd name="connsiteX100" fmla="*/ 239422 w 261682"/>
                <a:gd name="connsiteY100" fmla="*/ 223127 h 447424"/>
                <a:gd name="connsiteX101" fmla="*/ 242798 w 261682"/>
                <a:gd name="connsiteY101" fmla="*/ 219320 h 447424"/>
                <a:gd name="connsiteX102" fmla="*/ 242459 w 261682"/>
                <a:gd name="connsiteY102" fmla="*/ 230858 h 447424"/>
                <a:gd name="connsiteX103" fmla="*/ 238799 w 261682"/>
                <a:gd name="connsiteY103" fmla="*/ 239541 h 447424"/>
                <a:gd name="connsiteX104" fmla="*/ 228991 w 261682"/>
                <a:gd name="connsiteY104" fmla="*/ 258628 h 447424"/>
                <a:gd name="connsiteX105" fmla="*/ 188000 w 261682"/>
                <a:gd name="connsiteY105" fmla="*/ 271602 h 447424"/>
                <a:gd name="connsiteX106" fmla="*/ 206748 w 261682"/>
                <a:gd name="connsiteY106" fmla="*/ 272078 h 447424"/>
                <a:gd name="connsiteX107" fmla="*/ 214854 w 261682"/>
                <a:gd name="connsiteY107" fmla="*/ 273084 h 447424"/>
                <a:gd name="connsiteX108" fmla="*/ 235002 w 261682"/>
                <a:gd name="connsiteY108" fmla="*/ 273084 h 447424"/>
                <a:gd name="connsiteX109" fmla="*/ 256285 w 261682"/>
                <a:gd name="connsiteY109" fmla="*/ 273304 h 447424"/>
                <a:gd name="connsiteX110" fmla="*/ 256312 w 261682"/>
                <a:gd name="connsiteY110" fmla="*/ 273395 h 44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261682" h="447424">
                  <a:moveTo>
                    <a:pt x="256312" y="273395"/>
                  </a:moveTo>
                  <a:cubicBezTo>
                    <a:pt x="247107" y="330023"/>
                    <a:pt x="231480" y="387612"/>
                    <a:pt x="208193" y="447378"/>
                  </a:cubicBezTo>
                  <a:lnTo>
                    <a:pt x="208166" y="447378"/>
                  </a:lnTo>
                  <a:lnTo>
                    <a:pt x="686" y="447378"/>
                  </a:lnTo>
                  <a:lnTo>
                    <a:pt x="686" y="686"/>
                  </a:lnTo>
                  <a:lnTo>
                    <a:pt x="256037" y="686"/>
                  </a:lnTo>
                  <a:cubicBezTo>
                    <a:pt x="258160" y="15390"/>
                    <a:pt x="259578" y="26168"/>
                    <a:pt x="261088" y="40744"/>
                  </a:cubicBezTo>
                  <a:cubicBezTo>
                    <a:pt x="261088" y="40744"/>
                    <a:pt x="256715" y="42098"/>
                    <a:pt x="257126" y="45676"/>
                  </a:cubicBezTo>
                  <a:cubicBezTo>
                    <a:pt x="257584" y="49601"/>
                    <a:pt x="259313" y="50534"/>
                    <a:pt x="259313" y="50534"/>
                  </a:cubicBezTo>
                  <a:lnTo>
                    <a:pt x="257410" y="51440"/>
                  </a:lnTo>
                  <a:cubicBezTo>
                    <a:pt x="257410" y="51440"/>
                    <a:pt x="255305" y="48375"/>
                    <a:pt x="255296" y="48494"/>
                  </a:cubicBezTo>
                  <a:cubicBezTo>
                    <a:pt x="255296" y="45474"/>
                    <a:pt x="256568" y="40964"/>
                    <a:pt x="249660" y="42656"/>
                  </a:cubicBezTo>
                  <a:cubicBezTo>
                    <a:pt x="247272" y="47927"/>
                    <a:pt x="253466" y="49061"/>
                    <a:pt x="251847" y="52648"/>
                  </a:cubicBezTo>
                  <a:cubicBezTo>
                    <a:pt x="244518" y="53069"/>
                    <a:pt x="249660" y="47158"/>
                    <a:pt x="243841" y="50461"/>
                  </a:cubicBezTo>
                  <a:cubicBezTo>
                    <a:pt x="244225" y="48768"/>
                    <a:pt x="242999" y="44257"/>
                    <a:pt x="241160" y="44550"/>
                  </a:cubicBezTo>
                  <a:cubicBezTo>
                    <a:pt x="240364" y="47103"/>
                    <a:pt x="238424" y="51385"/>
                    <a:pt x="241297" y="53965"/>
                  </a:cubicBezTo>
                  <a:cubicBezTo>
                    <a:pt x="240391" y="54578"/>
                    <a:pt x="237683" y="54167"/>
                    <a:pt x="237052" y="53224"/>
                  </a:cubicBezTo>
                  <a:cubicBezTo>
                    <a:pt x="236201" y="51952"/>
                    <a:pt x="239010" y="49757"/>
                    <a:pt x="236750" y="45813"/>
                  </a:cubicBezTo>
                  <a:cubicBezTo>
                    <a:pt x="229997" y="48723"/>
                    <a:pt x="236265" y="55237"/>
                    <a:pt x="230684" y="57708"/>
                  </a:cubicBezTo>
                  <a:cubicBezTo>
                    <a:pt x="224562" y="56930"/>
                    <a:pt x="234234" y="51715"/>
                    <a:pt x="229339" y="47222"/>
                  </a:cubicBezTo>
                  <a:cubicBezTo>
                    <a:pt x="223858" y="48494"/>
                    <a:pt x="221726" y="54212"/>
                    <a:pt x="223968" y="57589"/>
                  </a:cubicBezTo>
                  <a:cubicBezTo>
                    <a:pt x="223849" y="60581"/>
                    <a:pt x="221515" y="62090"/>
                    <a:pt x="221122" y="64680"/>
                  </a:cubicBezTo>
                  <a:cubicBezTo>
                    <a:pt x="218368" y="64250"/>
                    <a:pt x="217197" y="63243"/>
                    <a:pt x="216877" y="62218"/>
                  </a:cubicBezTo>
                  <a:cubicBezTo>
                    <a:pt x="216529" y="60306"/>
                    <a:pt x="221881" y="59318"/>
                    <a:pt x="218295" y="55100"/>
                  </a:cubicBezTo>
                  <a:cubicBezTo>
                    <a:pt x="212457" y="56015"/>
                    <a:pt x="216328" y="65448"/>
                    <a:pt x="211679" y="60389"/>
                  </a:cubicBezTo>
                  <a:cubicBezTo>
                    <a:pt x="211185" y="58202"/>
                    <a:pt x="209694" y="56235"/>
                    <a:pt x="208559" y="55997"/>
                  </a:cubicBezTo>
                  <a:cubicBezTo>
                    <a:pt x="206336" y="57607"/>
                    <a:pt x="205293" y="60105"/>
                    <a:pt x="206729" y="62292"/>
                  </a:cubicBezTo>
                  <a:lnTo>
                    <a:pt x="209072" y="65384"/>
                  </a:lnTo>
                  <a:cubicBezTo>
                    <a:pt x="208770" y="65302"/>
                    <a:pt x="210078" y="67095"/>
                    <a:pt x="209776" y="67013"/>
                  </a:cubicBezTo>
                  <a:cubicBezTo>
                    <a:pt x="205906" y="63911"/>
                    <a:pt x="200736" y="61770"/>
                    <a:pt x="197461" y="65247"/>
                  </a:cubicBezTo>
                  <a:cubicBezTo>
                    <a:pt x="197882" y="68495"/>
                    <a:pt x="200700" y="68697"/>
                    <a:pt x="205128" y="69685"/>
                  </a:cubicBezTo>
                  <a:cubicBezTo>
                    <a:pt x="199529" y="70206"/>
                    <a:pt x="198476" y="72173"/>
                    <a:pt x="196646" y="73281"/>
                  </a:cubicBezTo>
                  <a:cubicBezTo>
                    <a:pt x="195997" y="69584"/>
                    <a:pt x="191669" y="69017"/>
                    <a:pt x="187606" y="68422"/>
                  </a:cubicBezTo>
                  <a:cubicBezTo>
                    <a:pt x="185356" y="68980"/>
                    <a:pt x="183873" y="67397"/>
                    <a:pt x="182821" y="68193"/>
                  </a:cubicBezTo>
                  <a:cubicBezTo>
                    <a:pt x="184523" y="72393"/>
                    <a:pt x="188622" y="75586"/>
                    <a:pt x="193590" y="76574"/>
                  </a:cubicBezTo>
                  <a:cubicBezTo>
                    <a:pt x="195832" y="76318"/>
                    <a:pt x="196125" y="76373"/>
                    <a:pt x="197671" y="75522"/>
                  </a:cubicBezTo>
                  <a:cubicBezTo>
                    <a:pt x="200672" y="76922"/>
                    <a:pt x="200316" y="77371"/>
                    <a:pt x="201102" y="79466"/>
                  </a:cubicBezTo>
                  <a:cubicBezTo>
                    <a:pt x="196747" y="81415"/>
                    <a:pt x="193234" y="78889"/>
                    <a:pt x="188887" y="80024"/>
                  </a:cubicBezTo>
                  <a:cubicBezTo>
                    <a:pt x="188897" y="80180"/>
                    <a:pt x="187744" y="80180"/>
                    <a:pt x="187689" y="79887"/>
                  </a:cubicBezTo>
                  <a:cubicBezTo>
                    <a:pt x="187753" y="79832"/>
                    <a:pt x="187186" y="78844"/>
                    <a:pt x="187241" y="78789"/>
                  </a:cubicBezTo>
                  <a:cubicBezTo>
                    <a:pt x="185365" y="75175"/>
                    <a:pt x="180305" y="76584"/>
                    <a:pt x="177633" y="77361"/>
                  </a:cubicBezTo>
                  <a:cubicBezTo>
                    <a:pt x="177240" y="80253"/>
                    <a:pt x="180159" y="82568"/>
                    <a:pt x="182556" y="83556"/>
                  </a:cubicBezTo>
                  <a:cubicBezTo>
                    <a:pt x="185795" y="84709"/>
                    <a:pt x="186856" y="83766"/>
                    <a:pt x="186856" y="83757"/>
                  </a:cubicBezTo>
                  <a:lnTo>
                    <a:pt x="188192" y="82558"/>
                  </a:lnTo>
                  <a:cubicBezTo>
                    <a:pt x="189601" y="87691"/>
                    <a:pt x="191431" y="87948"/>
                    <a:pt x="194185" y="90043"/>
                  </a:cubicBezTo>
                  <a:cubicBezTo>
                    <a:pt x="191175" y="91141"/>
                    <a:pt x="190059" y="92056"/>
                    <a:pt x="186271" y="91754"/>
                  </a:cubicBezTo>
                  <a:cubicBezTo>
                    <a:pt x="181998" y="85166"/>
                    <a:pt x="169197" y="82284"/>
                    <a:pt x="169682" y="85367"/>
                  </a:cubicBezTo>
                  <a:cubicBezTo>
                    <a:pt x="171512" y="92193"/>
                    <a:pt x="180973" y="93840"/>
                    <a:pt x="180973" y="93840"/>
                  </a:cubicBezTo>
                  <a:cubicBezTo>
                    <a:pt x="180973" y="93840"/>
                    <a:pt x="176023" y="95670"/>
                    <a:pt x="176865" y="97253"/>
                  </a:cubicBezTo>
                  <a:cubicBezTo>
                    <a:pt x="177697" y="98863"/>
                    <a:pt x="184184" y="99842"/>
                    <a:pt x="183270" y="102340"/>
                  </a:cubicBezTo>
                  <a:cubicBezTo>
                    <a:pt x="176508" y="99339"/>
                    <a:pt x="175209" y="100565"/>
                    <a:pt x="179802" y="106467"/>
                  </a:cubicBezTo>
                  <a:cubicBezTo>
                    <a:pt x="174120" y="106741"/>
                    <a:pt x="175392" y="100629"/>
                    <a:pt x="171796" y="99220"/>
                  </a:cubicBezTo>
                  <a:cubicBezTo>
                    <a:pt x="169197" y="101114"/>
                    <a:pt x="170744" y="105131"/>
                    <a:pt x="170744" y="105131"/>
                  </a:cubicBezTo>
                  <a:cubicBezTo>
                    <a:pt x="169435" y="104106"/>
                    <a:pt x="166031" y="98369"/>
                    <a:pt x="163213" y="99083"/>
                  </a:cubicBezTo>
                  <a:cubicBezTo>
                    <a:pt x="162298" y="99787"/>
                    <a:pt x="162298" y="102880"/>
                    <a:pt x="164540" y="104921"/>
                  </a:cubicBezTo>
                  <a:cubicBezTo>
                    <a:pt x="161804" y="105515"/>
                    <a:pt x="157403" y="105149"/>
                    <a:pt x="156735" y="108095"/>
                  </a:cubicBezTo>
                  <a:cubicBezTo>
                    <a:pt x="161182" y="111481"/>
                    <a:pt x="165885" y="111472"/>
                    <a:pt x="172857" y="110593"/>
                  </a:cubicBezTo>
                  <a:cubicBezTo>
                    <a:pt x="172857" y="110593"/>
                    <a:pt x="174129" y="110566"/>
                    <a:pt x="175456" y="110127"/>
                  </a:cubicBezTo>
                  <a:cubicBezTo>
                    <a:pt x="176782" y="109688"/>
                    <a:pt x="178759" y="111527"/>
                    <a:pt x="178759" y="111527"/>
                  </a:cubicBezTo>
                  <a:cubicBezTo>
                    <a:pt x="175328" y="112304"/>
                    <a:pt x="176782" y="113439"/>
                    <a:pt x="170039" y="114766"/>
                  </a:cubicBezTo>
                  <a:cubicBezTo>
                    <a:pt x="165610" y="116888"/>
                    <a:pt x="162134" y="119633"/>
                    <a:pt x="162134" y="124071"/>
                  </a:cubicBezTo>
                  <a:cubicBezTo>
                    <a:pt x="164879" y="125425"/>
                    <a:pt x="168218" y="126724"/>
                    <a:pt x="170039" y="124108"/>
                  </a:cubicBezTo>
                  <a:cubicBezTo>
                    <a:pt x="172985" y="119835"/>
                    <a:pt x="172198" y="123266"/>
                    <a:pt x="174257" y="123074"/>
                  </a:cubicBezTo>
                  <a:lnTo>
                    <a:pt x="176544" y="123797"/>
                  </a:lnTo>
                  <a:cubicBezTo>
                    <a:pt x="174687" y="128353"/>
                    <a:pt x="164320" y="128280"/>
                    <a:pt x="166370" y="131574"/>
                  </a:cubicBezTo>
                  <a:cubicBezTo>
                    <a:pt x="168346" y="134749"/>
                    <a:pt x="171512" y="138052"/>
                    <a:pt x="171512" y="138052"/>
                  </a:cubicBezTo>
                  <a:cubicBezTo>
                    <a:pt x="171512" y="138052"/>
                    <a:pt x="164220" y="134374"/>
                    <a:pt x="162152" y="137000"/>
                  </a:cubicBezTo>
                  <a:cubicBezTo>
                    <a:pt x="160230" y="139452"/>
                    <a:pt x="164540" y="143404"/>
                    <a:pt x="172198" y="145125"/>
                  </a:cubicBezTo>
                  <a:cubicBezTo>
                    <a:pt x="169591" y="146717"/>
                    <a:pt x="160395" y="145097"/>
                    <a:pt x="165958" y="150871"/>
                  </a:cubicBezTo>
                  <a:cubicBezTo>
                    <a:pt x="159343" y="153661"/>
                    <a:pt x="161502" y="155638"/>
                    <a:pt x="166855" y="154229"/>
                  </a:cubicBezTo>
                  <a:lnTo>
                    <a:pt x="169389" y="154503"/>
                  </a:lnTo>
                  <a:cubicBezTo>
                    <a:pt x="167816" y="155601"/>
                    <a:pt x="163085" y="157779"/>
                    <a:pt x="163479" y="159481"/>
                  </a:cubicBezTo>
                  <a:cubicBezTo>
                    <a:pt x="163753" y="161731"/>
                    <a:pt x="169097" y="158913"/>
                    <a:pt x="169947" y="160597"/>
                  </a:cubicBezTo>
                  <a:cubicBezTo>
                    <a:pt x="170323" y="163031"/>
                    <a:pt x="167367" y="164083"/>
                    <a:pt x="167111" y="164788"/>
                  </a:cubicBezTo>
                  <a:cubicBezTo>
                    <a:pt x="170899" y="167185"/>
                    <a:pt x="173122" y="161393"/>
                    <a:pt x="176526" y="164788"/>
                  </a:cubicBezTo>
                  <a:cubicBezTo>
                    <a:pt x="175218" y="167276"/>
                    <a:pt x="169728" y="166782"/>
                    <a:pt x="170899" y="170479"/>
                  </a:cubicBezTo>
                  <a:cubicBezTo>
                    <a:pt x="172994" y="172071"/>
                    <a:pt x="176398" y="171375"/>
                    <a:pt x="178493" y="172876"/>
                  </a:cubicBezTo>
                  <a:cubicBezTo>
                    <a:pt x="178493" y="172876"/>
                    <a:pt x="175703" y="178238"/>
                    <a:pt x="177148" y="178942"/>
                  </a:cubicBezTo>
                  <a:cubicBezTo>
                    <a:pt x="180168" y="180415"/>
                    <a:pt x="183004" y="175657"/>
                    <a:pt x="184047" y="175356"/>
                  </a:cubicBezTo>
                  <a:cubicBezTo>
                    <a:pt x="183270" y="181550"/>
                    <a:pt x="188494" y="179482"/>
                    <a:pt x="186929" y="183664"/>
                  </a:cubicBezTo>
                  <a:cubicBezTo>
                    <a:pt x="186865" y="185905"/>
                    <a:pt x="186719" y="189007"/>
                    <a:pt x="189043" y="190206"/>
                  </a:cubicBezTo>
                  <a:cubicBezTo>
                    <a:pt x="193828" y="188732"/>
                    <a:pt x="194286" y="184935"/>
                    <a:pt x="194176" y="179290"/>
                  </a:cubicBezTo>
                  <a:cubicBezTo>
                    <a:pt x="194139" y="177323"/>
                    <a:pt x="199693" y="180589"/>
                    <a:pt x="199693" y="180589"/>
                  </a:cubicBezTo>
                  <a:cubicBezTo>
                    <a:pt x="203070" y="183307"/>
                    <a:pt x="193966" y="185375"/>
                    <a:pt x="196674" y="191148"/>
                  </a:cubicBezTo>
                  <a:cubicBezTo>
                    <a:pt x="204378" y="192228"/>
                    <a:pt x="204378" y="185658"/>
                    <a:pt x="210673" y="184441"/>
                  </a:cubicBezTo>
                  <a:cubicBezTo>
                    <a:pt x="213418" y="186354"/>
                    <a:pt x="209502" y="189446"/>
                    <a:pt x="208587" y="191651"/>
                  </a:cubicBezTo>
                  <a:cubicBezTo>
                    <a:pt x="204662" y="193847"/>
                    <a:pt x="199885" y="191194"/>
                    <a:pt x="196152" y="198797"/>
                  </a:cubicBezTo>
                  <a:cubicBezTo>
                    <a:pt x="201496" y="200984"/>
                    <a:pt x="204049" y="199182"/>
                    <a:pt x="205860" y="198239"/>
                  </a:cubicBezTo>
                  <a:cubicBezTo>
                    <a:pt x="207562" y="197004"/>
                    <a:pt x="207361" y="196409"/>
                    <a:pt x="208669" y="195915"/>
                  </a:cubicBezTo>
                  <a:cubicBezTo>
                    <a:pt x="208797" y="198010"/>
                    <a:pt x="208276" y="201789"/>
                    <a:pt x="210289" y="202658"/>
                  </a:cubicBezTo>
                  <a:cubicBezTo>
                    <a:pt x="212045" y="202521"/>
                    <a:pt x="212201" y="201890"/>
                    <a:pt x="213674" y="200902"/>
                  </a:cubicBezTo>
                  <a:cubicBezTo>
                    <a:pt x="215220" y="202512"/>
                    <a:pt x="211204" y="206456"/>
                    <a:pt x="213601" y="208148"/>
                  </a:cubicBezTo>
                  <a:cubicBezTo>
                    <a:pt x="215861" y="207727"/>
                    <a:pt x="216547" y="205751"/>
                    <a:pt x="216547" y="205751"/>
                  </a:cubicBezTo>
                  <a:cubicBezTo>
                    <a:pt x="217920" y="207544"/>
                    <a:pt x="219448" y="207572"/>
                    <a:pt x="220848" y="207087"/>
                  </a:cubicBezTo>
                  <a:cubicBezTo>
                    <a:pt x="221616" y="205175"/>
                    <a:pt x="221790" y="200792"/>
                    <a:pt x="219301" y="199218"/>
                  </a:cubicBezTo>
                  <a:cubicBezTo>
                    <a:pt x="220482" y="197827"/>
                    <a:pt x="223373" y="200472"/>
                    <a:pt x="224636" y="199493"/>
                  </a:cubicBezTo>
                  <a:cubicBezTo>
                    <a:pt x="226996" y="202384"/>
                    <a:pt x="221689" y="207929"/>
                    <a:pt x="225624" y="210253"/>
                  </a:cubicBezTo>
                  <a:cubicBezTo>
                    <a:pt x="229421" y="209905"/>
                    <a:pt x="229247" y="206108"/>
                    <a:pt x="233044" y="204516"/>
                  </a:cubicBezTo>
                  <a:cubicBezTo>
                    <a:pt x="232385" y="208405"/>
                    <a:pt x="236869" y="211223"/>
                    <a:pt x="231114" y="214123"/>
                  </a:cubicBezTo>
                  <a:cubicBezTo>
                    <a:pt x="231114" y="217920"/>
                    <a:pt x="238177" y="216795"/>
                    <a:pt x="234773" y="222285"/>
                  </a:cubicBezTo>
                  <a:cubicBezTo>
                    <a:pt x="236082" y="224481"/>
                    <a:pt x="237848" y="223529"/>
                    <a:pt x="239422" y="223127"/>
                  </a:cubicBezTo>
                  <a:lnTo>
                    <a:pt x="242798" y="219320"/>
                  </a:lnTo>
                  <a:cubicBezTo>
                    <a:pt x="241883" y="222422"/>
                    <a:pt x="241544" y="227271"/>
                    <a:pt x="242459" y="230858"/>
                  </a:cubicBezTo>
                  <a:cubicBezTo>
                    <a:pt x="241288" y="233759"/>
                    <a:pt x="244070" y="237052"/>
                    <a:pt x="238799" y="239541"/>
                  </a:cubicBezTo>
                  <a:cubicBezTo>
                    <a:pt x="237363" y="246733"/>
                    <a:pt x="237363" y="254034"/>
                    <a:pt x="228991" y="258628"/>
                  </a:cubicBezTo>
                  <a:cubicBezTo>
                    <a:pt x="224270" y="267512"/>
                    <a:pt x="194542" y="262818"/>
                    <a:pt x="188000" y="271602"/>
                  </a:cubicBezTo>
                  <a:cubicBezTo>
                    <a:pt x="189574" y="273203"/>
                    <a:pt x="204790" y="272682"/>
                    <a:pt x="206748" y="272078"/>
                  </a:cubicBezTo>
                  <a:cubicBezTo>
                    <a:pt x="209621" y="270678"/>
                    <a:pt x="211844" y="273185"/>
                    <a:pt x="214854" y="273084"/>
                  </a:cubicBezTo>
                  <a:cubicBezTo>
                    <a:pt x="221525" y="273084"/>
                    <a:pt x="229512" y="270888"/>
                    <a:pt x="235002" y="273084"/>
                  </a:cubicBezTo>
                  <a:cubicBezTo>
                    <a:pt x="242752" y="273002"/>
                    <a:pt x="249303" y="273276"/>
                    <a:pt x="256285" y="273304"/>
                  </a:cubicBezTo>
                  <a:lnTo>
                    <a:pt x="256312" y="273395"/>
                  </a:lnTo>
                  <a:close/>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34" name="Freeform: Shape 19">
              <a:extLst>
                <a:ext uri="{FF2B5EF4-FFF2-40B4-BE49-F238E27FC236}">
                  <a16:creationId xmlns:a16="http://schemas.microsoft.com/office/drawing/2014/main" id="{75A42F3E-7B79-6843-9E99-7B1F82D3E590}"/>
                </a:ext>
              </a:extLst>
            </p:cNvPr>
            <p:cNvSpPr/>
            <p:nvPr/>
          </p:nvSpPr>
          <p:spPr>
            <a:xfrm>
              <a:off x="11577290" y="6472094"/>
              <a:ext cx="84178" cy="81433"/>
            </a:xfrm>
            <a:custGeom>
              <a:avLst/>
              <a:gdLst>
                <a:gd name="connsiteX0" fmla="*/ 42244 w 84177"/>
                <a:gd name="connsiteY0" fmla="*/ 64826 h 81433"/>
                <a:gd name="connsiteX1" fmla="*/ 21712 w 84177"/>
                <a:gd name="connsiteY1" fmla="*/ 40469 h 81433"/>
                <a:gd name="connsiteX2" fmla="*/ 42244 w 84177"/>
                <a:gd name="connsiteY2" fmla="*/ 16982 h 81433"/>
                <a:gd name="connsiteX3" fmla="*/ 62474 w 84177"/>
                <a:gd name="connsiteY3" fmla="*/ 40469 h 81433"/>
                <a:gd name="connsiteX4" fmla="*/ 42244 w 84177"/>
                <a:gd name="connsiteY4" fmla="*/ 64826 h 81433"/>
                <a:gd name="connsiteX5" fmla="*/ 42244 w 84177"/>
                <a:gd name="connsiteY5" fmla="*/ 686 h 81433"/>
                <a:gd name="connsiteX6" fmla="*/ 686 w 84177"/>
                <a:gd name="connsiteY6" fmla="*/ 40469 h 81433"/>
                <a:gd name="connsiteX7" fmla="*/ 42244 w 84177"/>
                <a:gd name="connsiteY7" fmla="*/ 81131 h 81433"/>
                <a:gd name="connsiteX8" fmla="*/ 83491 w 84177"/>
                <a:gd name="connsiteY8" fmla="*/ 40469 h 81433"/>
                <a:gd name="connsiteX9" fmla="*/ 42244 w 84177"/>
                <a:gd name="connsiteY9" fmla="*/ 68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177" h="81433">
                  <a:moveTo>
                    <a:pt x="42244" y="64826"/>
                  </a:moveTo>
                  <a:cubicBezTo>
                    <a:pt x="29179" y="64826"/>
                    <a:pt x="21712" y="54432"/>
                    <a:pt x="21712" y="40469"/>
                  </a:cubicBezTo>
                  <a:cubicBezTo>
                    <a:pt x="21712" y="26351"/>
                    <a:pt x="28401" y="16982"/>
                    <a:pt x="42244" y="16982"/>
                  </a:cubicBezTo>
                  <a:cubicBezTo>
                    <a:pt x="55777" y="16982"/>
                    <a:pt x="62474" y="25601"/>
                    <a:pt x="62474" y="40469"/>
                  </a:cubicBezTo>
                  <a:cubicBezTo>
                    <a:pt x="62474" y="54276"/>
                    <a:pt x="55942" y="64826"/>
                    <a:pt x="42244" y="64826"/>
                  </a:cubicBezTo>
                  <a:moveTo>
                    <a:pt x="42244" y="686"/>
                  </a:moveTo>
                  <a:cubicBezTo>
                    <a:pt x="17503" y="686"/>
                    <a:pt x="686" y="16396"/>
                    <a:pt x="686" y="40469"/>
                  </a:cubicBezTo>
                  <a:cubicBezTo>
                    <a:pt x="686" y="64085"/>
                    <a:pt x="17815" y="81131"/>
                    <a:pt x="42244" y="81131"/>
                  </a:cubicBezTo>
                  <a:cubicBezTo>
                    <a:pt x="66985" y="81131"/>
                    <a:pt x="83491" y="62896"/>
                    <a:pt x="83491" y="40469"/>
                  </a:cubicBezTo>
                  <a:cubicBezTo>
                    <a:pt x="83491" y="16845"/>
                    <a:pt x="66839" y="686"/>
                    <a:pt x="42244" y="686"/>
                  </a:cubicBezTo>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35" name="Freeform: Shape 20">
              <a:extLst>
                <a:ext uri="{FF2B5EF4-FFF2-40B4-BE49-F238E27FC236}">
                  <a16:creationId xmlns:a16="http://schemas.microsoft.com/office/drawing/2014/main" id="{5D623381-3A8F-CE45-A9DF-9D1AC3C917AF}"/>
                </a:ext>
              </a:extLst>
            </p:cNvPr>
            <p:cNvSpPr/>
            <p:nvPr/>
          </p:nvSpPr>
          <p:spPr>
            <a:xfrm>
              <a:off x="11671011" y="6472094"/>
              <a:ext cx="57643" cy="81433"/>
            </a:xfrm>
            <a:custGeom>
              <a:avLst/>
              <a:gdLst>
                <a:gd name="connsiteX0" fmla="*/ 49491 w 57643"/>
                <a:gd name="connsiteY0" fmla="*/ 17275 h 81433"/>
                <a:gd name="connsiteX1" fmla="*/ 35629 w 57643"/>
                <a:gd name="connsiteY1" fmla="*/ 15491 h 81433"/>
                <a:gd name="connsiteX2" fmla="*/ 21703 w 57643"/>
                <a:gd name="connsiteY2" fmla="*/ 21438 h 81433"/>
                <a:gd name="connsiteX3" fmla="*/ 38118 w 57643"/>
                <a:gd name="connsiteY3" fmla="*/ 34376 h 81433"/>
                <a:gd name="connsiteX4" fmla="*/ 57735 w 57643"/>
                <a:gd name="connsiteY4" fmla="*/ 58165 h 81433"/>
                <a:gd name="connsiteX5" fmla="*/ 24796 w 57643"/>
                <a:gd name="connsiteY5" fmla="*/ 81140 h 81433"/>
                <a:gd name="connsiteX6" fmla="*/ 2077 w 57643"/>
                <a:gd name="connsiteY6" fmla="*/ 77727 h 81433"/>
                <a:gd name="connsiteX7" fmla="*/ 2077 w 57643"/>
                <a:gd name="connsiteY7" fmla="*/ 61432 h 81433"/>
                <a:gd name="connsiteX8" fmla="*/ 25574 w 57643"/>
                <a:gd name="connsiteY8" fmla="*/ 66336 h 81433"/>
                <a:gd name="connsiteX9" fmla="*/ 36718 w 57643"/>
                <a:gd name="connsiteY9" fmla="*/ 58751 h 81433"/>
                <a:gd name="connsiteX10" fmla="*/ 20459 w 57643"/>
                <a:gd name="connsiteY10" fmla="*/ 45968 h 81433"/>
                <a:gd name="connsiteX11" fmla="*/ 686 w 57643"/>
                <a:gd name="connsiteY11" fmla="*/ 21429 h 81433"/>
                <a:gd name="connsiteX12" fmla="*/ 32070 w 57643"/>
                <a:gd name="connsiteY12" fmla="*/ 686 h 81433"/>
                <a:gd name="connsiteX13" fmla="*/ 49491 w 57643"/>
                <a:gd name="connsiteY13" fmla="*/ 1967 h 81433"/>
                <a:gd name="connsiteX14" fmla="*/ 49491 w 57643"/>
                <a:gd name="connsiteY14" fmla="*/ 17275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9491" y="17275"/>
                  </a:moveTo>
                  <a:cubicBezTo>
                    <a:pt x="44815" y="16534"/>
                    <a:pt x="40305" y="15491"/>
                    <a:pt x="35629" y="15491"/>
                  </a:cubicBezTo>
                  <a:cubicBezTo>
                    <a:pt x="27431" y="15491"/>
                    <a:pt x="21703" y="17421"/>
                    <a:pt x="21703" y="21438"/>
                  </a:cubicBezTo>
                  <a:cubicBezTo>
                    <a:pt x="21703" y="26049"/>
                    <a:pt x="29444" y="29764"/>
                    <a:pt x="38118" y="34376"/>
                  </a:cubicBezTo>
                  <a:cubicBezTo>
                    <a:pt x="46371" y="38841"/>
                    <a:pt x="57735" y="44779"/>
                    <a:pt x="57735" y="58165"/>
                  </a:cubicBezTo>
                  <a:cubicBezTo>
                    <a:pt x="57735" y="72860"/>
                    <a:pt x="44660" y="81140"/>
                    <a:pt x="24796" y="81140"/>
                  </a:cubicBezTo>
                  <a:cubicBezTo>
                    <a:pt x="15774" y="81140"/>
                    <a:pt x="9552" y="79365"/>
                    <a:pt x="2077" y="77727"/>
                  </a:cubicBezTo>
                  <a:lnTo>
                    <a:pt x="2077" y="61432"/>
                  </a:lnTo>
                  <a:cubicBezTo>
                    <a:pt x="7841" y="63216"/>
                    <a:pt x="17183" y="66336"/>
                    <a:pt x="25574" y="66336"/>
                  </a:cubicBezTo>
                  <a:cubicBezTo>
                    <a:pt x="31137" y="66336"/>
                    <a:pt x="36718" y="63801"/>
                    <a:pt x="36718" y="58751"/>
                  </a:cubicBezTo>
                  <a:cubicBezTo>
                    <a:pt x="36718" y="54130"/>
                    <a:pt x="30057" y="51312"/>
                    <a:pt x="20459" y="45968"/>
                  </a:cubicBezTo>
                  <a:cubicBezTo>
                    <a:pt x="11739" y="41650"/>
                    <a:pt x="686" y="32729"/>
                    <a:pt x="686" y="21429"/>
                  </a:cubicBezTo>
                  <a:cubicBezTo>
                    <a:pt x="686" y="8079"/>
                    <a:pt x="14072" y="686"/>
                    <a:pt x="32070" y="686"/>
                  </a:cubicBezTo>
                  <a:cubicBezTo>
                    <a:pt x="37962" y="686"/>
                    <a:pt x="43727" y="1281"/>
                    <a:pt x="49491" y="1967"/>
                  </a:cubicBezTo>
                  <a:lnTo>
                    <a:pt x="49491" y="17275"/>
                  </a:lnTo>
                  <a:close/>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36" name="Freeform: Shape 21">
              <a:extLst>
                <a:ext uri="{FF2B5EF4-FFF2-40B4-BE49-F238E27FC236}">
                  <a16:creationId xmlns:a16="http://schemas.microsoft.com/office/drawing/2014/main" id="{6F67F198-20E9-7C4C-9C5C-53E7DBE59938}"/>
                </a:ext>
              </a:extLst>
            </p:cNvPr>
            <p:cNvSpPr/>
            <p:nvPr/>
          </p:nvSpPr>
          <p:spPr>
            <a:xfrm>
              <a:off x="11370524" y="6444196"/>
              <a:ext cx="30194" cy="107052"/>
            </a:xfrm>
            <a:custGeom>
              <a:avLst/>
              <a:gdLst>
                <a:gd name="connsiteX0" fmla="*/ 3029 w 30194"/>
                <a:gd name="connsiteY0" fmla="*/ 106458 h 107052"/>
                <a:gd name="connsiteX1" fmla="*/ 3806 w 30194"/>
                <a:gd name="connsiteY1" fmla="*/ 79127 h 107052"/>
                <a:gd name="connsiteX2" fmla="*/ 3806 w 30194"/>
                <a:gd name="connsiteY2" fmla="*/ 37825 h 107052"/>
                <a:gd name="connsiteX3" fmla="*/ 686 w 30194"/>
                <a:gd name="connsiteY3" fmla="*/ 686 h 107052"/>
                <a:gd name="connsiteX4" fmla="*/ 27971 w 30194"/>
                <a:gd name="connsiteY4" fmla="*/ 686 h 107052"/>
                <a:gd name="connsiteX5" fmla="*/ 27193 w 30194"/>
                <a:gd name="connsiteY5" fmla="*/ 30688 h 107052"/>
                <a:gd name="connsiteX6" fmla="*/ 27193 w 30194"/>
                <a:gd name="connsiteY6" fmla="*/ 69319 h 107052"/>
                <a:gd name="connsiteX7" fmla="*/ 30304 w 30194"/>
                <a:gd name="connsiteY7" fmla="*/ 106458 h 107052"/>
                <a:gd name="connsiteX8" fmla="*/ 3029 w 30194"/>
                <a:gd name="connsiteY8" fmla="*/ 106458 h 10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94" h="107052">
                  <a:moveTo>
                    <a:pt x="3029" y="106458"/>
                  </a:moveTo>
                  <a:cubicBezTo>
                    <a:pt x="3486" y="97848"/>
                    <a:pt x="3806" y="91159"/>
                    <a:pt x="3806" y="79127"/>
                  </a:cubicBezTo>
                  <a:lnTo>
                    <a:pt x="3806" y="37825"/>
                  </a:lnTo>
                  <a:cubicBezTo>
                    <a:pt x="3806" y="22975"/>
                    <a:pt x="2873" y="11684"/>
                    <a:pt x="686" y="686"/>
                  </a:cubicBezTo>
                  <a:lnTo>
                    <a:pt x="27971" y="686"/>
                  </a:lnTo>
                  <a:cubicBezTo>
                    <a:pt x="27971" y="8262"/>
                    <a:pt x="27193" y="18812"/>
                    <a:pt x="27193" y="30688"/>
                  </a:cubicBezTo>
                  <a:lnTo>
                    <a:pt x="27193" y="69319"/>
                  </a:lnTo>
                  <a:cubicBezTo>
                    <a:pt x="27193" y="80161"/>
                    <a:pt x="28895" y="96356"/>
                    <a:pt x="30304" y="106458"/>
                  </a:cubicBezTo>
                  <a:lnTo>
                    <a:pt x="3029" y="106458"/>
                  </a:lnTo>
                  <a:close/>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37" name="Freeform: Shape 22">
              <a:extLst>
                <a:ext uri="{FF2B5EF4-FFF2-40B4-BE49-F238E27FC236}">
                  <a16:creationId xmlns:a16="http://schemas.microsoft.com/office/drawing/2014/main" id="{0C92B55B-3E3E-4F4E-ADAE-49959C6D7019}"/>
                </a:ext>
              </a:extLst>
            </p:cNvPr>
            <p:cNvSpPr/>
            <p:nvPr/>
          </p:nvSpPr>
          <p:spPr>
            <a:xfrm>
              <a:off x="11415257" y="6472094"/>
              <a:ext cx="86923" cy="112542"/>
            </a:xfrm>
            <a:custGeom>
              <a:avLst/>
              <a:gdLst>
                <a:gd name="connsiteX0" fmla="*/ 45447 w 86922"/>
                <a:gd name="connsiteY0" fmla="*/ 64826 h 112542"/>
                <a:gd name="connsiteX1" fmla="*/ 24851 w 86922"/>
                <a:gd name="connsiteY1" fmla="*/ 42611 h 112542"/>
                <a:gd name="connsiteX2" fmla="*/ 44504 w 86922"/>
                <a:gd name="connsiteY2" fmla="*/ 16982 h 112542"/>
                <a:gd name="connsiteX3" fmla="*/ 65421 w 86922"/>
                <a:gd name="connsiteY3" fmla="*/ 42537 h 112542"/>
                <a:gd name="connsiteX4" fmla="*/ 45447 w 86922"/>
                <a:gd name="connsiteY4" fmla="*/ 64826 h 112542"/>
                <a:gd name="connsiteX5" fmla="*/ 49665 w 86922"/>
                <a:gd name="connsiteY5" fmla="*/ 686 h 112542"/>
                <a:gd name="connsiteX6" fmla="*/ 23295 w 86922"/>
                <a:gd name="connsiteY6" fmla="*/ 13432 h 112542"/>
                <a:gd name="connsiteX7" fmla="*/ 20486 w 86922"/>
                <a:gd name="connsiteY7" fmla="*/ 2626 h 112542"/>
                <a:gd name="connsiteX8" fmla="*/ 686 w 86922"/>
                <a:gd name="connsiteY8" fmla="*/ 4117 h 112542"/>
                <a:gd name="connsiteX9" fmla="*/ 5362 w 86922"/>
                <a:gd name="connsiteY9" fmla="*/ 42620 h 112542"/>
                <a:gd name="connsiteX10" fmla="*/ 5362 w 86922"/>
                <a:gd name="connsiteY10" fmla="*/ 73720 h 112542"/>
                <a:gd name="connsiteX11" fmla="*/ 2251 w 86922"/>
                <a:gd name="connsiteY11" fmla="*/ 112460 h 112542"/>
                <a:gd name="connsiteX12" fmla="*/ 27971 w 86922"/>
                <a:gd name="connsiteY12" fmla="*/ 110969 h 112542"/>
                <a:gd name="connsiteX13" fmla="*/ 26406 w 86922"/>
                <a:gd name="connsiteY13" fmla="*/ 82623 h 112542"/>
                <a:gd name="connsiteX14" fmla="*/ 26406 w 86922"/>
                <a:gd name="connsiteY14" fmla="*/ 73720 h 112542"/>
                <a:gd name="connsiteX15" fmla="*/ 50589 w 86922"/>
                <a:gd name="connsiteY15" fmla="*/ 81140 h 112542"/>
                <a:gd name="connsiteX16" fmla="*/ 86438 w 86922"/>
                <a:gd name="connsiteY16" fmla="*/ 42400 h 112542"/>
                <a:gd name="connsiteX17" fmla="*/ 49665 w 86922"/>
                <a:gd name="connsiteY17" fmla="*/ 686 h 11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922" h="112542">
                  <a:moveTo>
                    <a:pt x="45447" y="64826"/>
                  </a:moveTo>
                  <a:cubicBezTo>
                    <a:pt x="32344" y="64826"/>
                    <a:pt x="24851" y="57278"/>
                    <a:pt x="24851" y="42611"/>
                  </a:cubicBezTo>
                  <a:cubicBezTo>
                    <a:pt x="24851" y="27385"/>
                    <a:pt x="31246" y="16982"/>
                    <a:pt x="44504" y="16982"/>
                  </a:cubicBezTo>
                  <a:cubicBezTo>
                    <a:pt x="56838" y="16982"/>
                    <a:pt x="65421" y="27532"/>
                    <a:pt x="65421" y="42537"/>
                  </a:cubicBezTo>
                  <a:cubicBezTo>
                    <a:pt x="65421" y="55923"/>
                    <a:pt x="58714" y="64826"/>
                    <a:pt x="45447" y="64826"/>
                  </a:cubicBezTo>
                  <a:moveTo>
                    <a:pt x="49665" y="686"/>
                  </a:moveTo>
                  <a:cubicBezTo>
                    <a:pt x="34531" y="686"/>
                    <a:pt x="28291" y="7951"/>
                    <a:pt x="23295" y="13432"/>
                  </a:cubicBezTo>
                  <a:cubicBezTo>
                    <a:pt x="22216" y="9452"/>
                    <a:pt x="21731" y="6039"/>
                    <a:pt x="20486" y="2626"/>
                  </a:cubicBezTo>
                  <a:lnTo>
                    <a:pt x="686" y="4117"/>
                  </a:lnTo>
                  <a:cubicBezTo>
                    <a:pt x="3184" y="17156"/>
                    <a:pt x="5362" y="29298"/>
                    <a:pt x="5362" y="42620"/>
                  </a:cubicBezTo>
                  <a:lnTo>
                    <a:pt x="5362" y="73720"/>
                  </a:lnTo>
                  <a:cubicBezTo>
                    <a:pt x="5362" y="84700"/>
                    <a:pt x="3029" y="105332"/>
                    <a:pt x="2251" y="112460"/>
                  </a:cubicBezTo>
                  <a:lnTo>
                    <a:pt x="27971" y="110969"/>
                  </a:lnTo>
                  <a:cubicBezTo>
                    <a:pt x="26406" y="99559"/>
                    <a:pt x="26406" y="86786"/>
                    <a:pt x="26406" y="82623"/>
                  </a:cubicBezTo>
                  <a:lnTo>
                    <a:pt x="26406" y="73720"/>
                  </a:lnTo>
                  <a:cubicBezTo>
                    <a:pt x="32024" y="76986"/>
                    <a:pt x="37953" y="81140"/>
                    <a:pt x="50589" y="81140"/>
                  </a:cubicBezTo>
                  <a:cubicBezTo>
                    <a:pt x="71954" y="81140"/>
                    <a:pt x="86438" y="64835"/>
                    <a:pt x="86438" y="42400"/>
                  </a:cubicBezTo>
                  <a:cubicBezTo>
                    <a:pt x="86438" y="18034"/>
                    <a:pt x="71496" y="686"/>
                    <a:pt x="49665" y="686"/>
                  </a:cubicBezTo>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38" name="Freeform: Shape 23">
              <a:extLst>
                <a:ext uri="{FF2B5EF4-FFF2-40B4-BE49-F238E27FC236}">
                  <a16:creationId xmlns:a16="http://schemas.microsoft.com/office/drawing/2014/main" id="{A9FD1CD0-0B96-7843-B86E-62D6A2E37E5D}"/>
                </a:ext>
              </a:extLst>
            </p:cNvPr>
            <p:cNvSpPr/>
            <p:nvPr/>
          </p:nvSpPr>
          <p:spPr>
            <a:xfrm>
              <a:off x="11511348" y="6472094"/>
              <a:ext cx="57643" cy="81433"/>
            </a:xfrm>
            <a:custGeom>
              <a:avLst/>
              <a:gdLst>
                <a:gd name="connsiteX0" fmla="*/ 47817 w 57643"/>
                <a:gd name="connsiteY0" fmla="*/ 17046 h 81433"/>
                <a:gd name="connsiteX1" fmla="*/ 35647 w 57643"/>
                <a:gd name="connsiteY1" fmla="*/ 15481 h 81433"/>
                <a:gd name="connsiteX2" fmla="*/ 21712 w 57643"/>
                <a:gd name="connsiteY2" fmla="*/ 21429 h 81433"/>
                <a:gd name="connsiteX3" fmla="*/ 38127 w 57643"/>
                <a:gd name="connsiteY3" fmla="*/ 34367 h 81433"/>
                <a:gd name="connsiteX4" fmla="*/ 57753 w 57643"/>
                <a:gd name="connsiteY4" fmla="*/ 58156 h 81433"/>
                <a:gd name="connsiteX5" fmla="*/ 24805 w 57643"/>
                <a:gd name="connsiteY5" fmla="*/ 81131 h 81433"/>
                <a:gd name="connsiteX6" fmla="*/ 2086 w 57643"/>
                <a:gd name="connsiteY6" fmla="*/ 77727 h 81433"/>
                <a:gd name="connsiteX7" fmla="*/ 2086 w 57643"/>
                <a:gd name="connsiteY7" fmla="*/ 61432 h 81433"/>
                <a:gd name="connsiteX8" fmla="*/ 25583 w 57643"/>
                <a:gd name="connsiteY8" fmla="*/ 66336 h 81433"/>
                <a:gd name="connsiteX9" fmla="*/ 36727 w 57643"/>
                <a:gd name="connsiteY9" fmla="*/ 58751 h 81433"/>
                <a:gd name="connsiteX10" fmla="*/ 20468 w 57643"/>
                <a:gd name="connsiteY10" fmla="*/ 45968 h 81433"/>
                <a:gd name="connsiteX11" fmla="*/ 686 w 57643"/>
                <a:gd name="connsiteY11" fmla="*/ 21429 h 81433"/>
                <a:gd name="connsiteX12" fmla="*/ 32088 w 57643"/>
                <a:gd name="connsiteY12" fmla="*/ 686 h 81433"/>
                <a:gd name="connsiteX13" fmla="*/ 50836 w 57643"/>
                <a:gd name="connsiteY13" fmla="*/ 2242 h 81433"/>
                <a:gd name="connsiteX14" fmla="*/ 47817 w 57643"/>
                <a:gd name="connsiteY14" fmla="*/ 1704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7817" y="17046"/>
                  </a:moveTo>
                  <a:cubicBezTo>
                    <a:pt x="43141" y="16305"/>
                    <a:pt x="40314" y="15481"/>
                    <a:pt x="35647" y="15481"/>
                  </a:cubicBezTo>
                  <a:cubicBezTo>
                    <a:pt x="27440" y="15481"/>
                    <a:pt x="21712" y="17430"/>
                    <a:pt x="21712" y="21429"/>
                  </a:cubicBezTo>
                  <a:cubicBezTo>
                    <a:pt x="21712" y="26049"/>
                    <a:pt x="29462" y="29755"/>
                    <a:pt x="38127" y="34367"/>
                  </a:cubicBezTo>
                  <a:cubicBezTo>
                    <a:pt x="46380" y="38832"/>
                    <a:pt x="57753" y="44770"/>
                    <a:pt x="57753" y="58156"/>
                  </a:cubicBezTo>
                  <a:cubicBezTo>
                    <a:pt x="57753" y="72851"/>
                    <a:pt x="44669" y="81131"/>
                    <a:pt x="24805" y="81131"/>
                  </a:cubicBezTo>
                  <a:cubicBezTo>
                    <a:pt x="15783" y="81131"/>
                    <a:pt x="9562" y="79356"/>
                    <a:pt x="2086" y="77727"/>
                  </a:cubicBezTo>
                  <a:lnTo>
                    <a:pt x="2086" y="61432"/>
                  </a:lnTo>
                  <a:cubicBezTo>
                    <a:pt x="7851" y="63216"/>
                    <a:pt x="17202" y="66336"/>
                    <a:pt x="25583" y="66336"/>
                  </a:cubicBezTo>
                  <a:cubicBezTo>
                    <a:pt x="31155" y="66336"/>
                    <a:pt x="36727" y="63801"/>
                    <a:pt x="36727" y="58751"/>
                  </a:cubicBezTo>
                  <a:cubicBezTo>
                    <a:pt x="36727" y="54148"/>
                    <a:pt x="30066" y="51312"/>
                    <a:pt x="20468" y="45968"/>
                  </a:cubicBezTo>
                  <a:cubicBezTo>
                    <a:pt x="11748" y="41659"/>
                    <a:pt x="686" y="32729"/>
                    <a:pt x="686" y="21429"/>
                  </a:cubicBezTo>
                  <a:cubicBezTo>
                    <a:pt x="686" y="8079"/>
                    <a:pt x="14072" y="686"/>
                    <a:pt x="32088" y="686"/>
                  </a:cubicBezTo>
                  <a:cubicBezTo>
                    <a:pt x="37971" y="686"/>
                    <a:pt x="45063" y="1537"/>
                    <a:pt x="50836" y="2242"/>
                  </a:cubicBezTo>
                  <a:lnTo>
                    <a:pt x="47817" y="17046"/>
                  </a:lnTo>
                  <a:close/>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grpSp>
      <p:sp>
        <p:nvSpPr>
          <p:cNvPr id="4" name="Picture Placeholder 3">
            <a:extLst>
              <a:ext uri="{FF2B5EF4-FFF2-40B4-BE49-F238E27FC236}">
                <a16:creationId xmlns:a16="http://schemas.microsoft.com/office/drawing/2014/main" id="{41EC0559-5D20-E84C-ABC1-12D8CE443609}"/>
              </a:ext>
            </a:extLst>
          </p:cNvPr>
          <p:cNvSpPr>
            <a:spLocks noGrp="1"/>
          </p:cNvSpPr>
          <p:nvPr>
            <p:ph type="pic" sz="quarter" idx="13" hasCustomPrompt="1"/>
          </p:nvPr>
        </p:nvSpPr>
        <p:spPr>
          <a:xfrm>
            <a:off x="9098280" y="5410198"/>
            <a:ext cx="1285875" cy="832104"/>
          </a:xfrm>
          <a:prstGeom prst="rect">
            <a:avLst/>
          </a:prstGeom>
          <a:solidFill>
            <a:schemeClr val="bg1">
              <a:alpha val="10000"/>
            </a:schemeClr>
          </a:solidFill>
        </p:spPr>
        <p:txBody>
          <a:bodyPr tIns="45720" bIns="0"/>
          <a:lstStyle>
            <a:lvl1pPr marL="4763" indent="-4763" algn="l">
              <a:tabLst/>
              <a:defRPr>
                <a:solidFill>
                  <a:schemeClr val="bg1">
                    <a:lumMod val="85000"/>
                  </a:schemeClr>
                </a:solidFill>
                <a:latin typeface="GT America" panose="00000500000000000000" pitchFamily="50" charset="0"/>
              </a:defRPr>
            </a:lvl1pPr>
          </a:lstStyle>
          <a:p>
            <a:r>
              <a:rPr lang="en-US" dirty="0"/>
              <a:t>Client Logo</a:t>
            </a:r>
          </a:p>
        </p:txBody>
      </p:sp>
    </p:spTree>
    <p:extLst>
      <p:ext uri="{BB962C8B-B14F-4D97-AF65-F5344CB8AC3E}">
        <p14:creationId xmlns:p14="http://schemas.microsoft.com/office/powerpoint/2010/main" val="3120386346"/>
      </p:ext>
    </p:extLst>
  </p:cSld>
  <p:clrMapOvr>
    <a:masterClrMapping/>
  </p:clrMapOvr>
  <p:extLst>
    <p:ext uri="{DCECCB84-F9BA-43D5-87BE-67443E8EF086}">
      <p15:sldGuideLst xmlns:p15="http://schemas.microsoft.com/office/powerpoint/2012/main">
        <p15:guide id="1" orient="horz" pos="336">
          <p15:clr>
            <a:srgbClr val="F26B43"/>
          </p15:clr>
        </p15:guide>
        <p15:guide id="2" orient="horz" pos="1896">
          <p15:clr>
            <a:srgbClr val="F26B43"/>
          </p15:clr>
        </p15:guide>
        <p15:guide id="4" orient="horz" pos="3408">
          <p15:clr>
            <a:srgbClr val="F26B43"/>
          </p15:clr>
        </p15:guide>
        <p15:guide id="5" orient="horz" pos="3929">
          <p15:clr>
            <a:srgbClr val="F26B43"/>
          </p15:clr>
        </p15:guide>
        <p15:guide id="6" pos="288">
          <p15:clr>
            <a:srgbClr val="F26B43"/>
          </p15:clr>
        </p15:guide>
        <p15:guide id="7" orient="horz" pos="2736">
          <p15:clr>
            <a:srgbClr val="F26B43"/>
          </p15:clr>
        </p15:guide>
        <p15:guide id="8" pos="7392">
          <p15:clr>
            <a:srgbClr val="F26B43"/>
          </p15:clr>
        </p15:guide>
        <p15:guide id="9" pos="7248">
          <p15:clr>
            <a:srgbClr val="F26B43"/>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hapter 4">
    <p:bg>
      <p:bgPr>
        <a:gradFill>
          <a:gsLst>
            <a:gs pos="0">
              <a:schemeClr val="accent1"/>
            </a:gs>
            <a:gs pos="100000">
              <a:schemeClr val="accent6">
                <a:lumMod val="10000"/>
              </a:schemeClr>
            </a:gs>
          </a:gsLst>
          <a:lin ang="2700000" scaled="0"/>
        </a:gra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p:custDataLst>
              <p:tags r:id="rId2"/>
            </p:custDataLst>
            <p:extLst>
              <p:ext uri="{D42A27DB-BD31-4B8C-83A1-F6EECF244321}">
                <p14:modId xmlns:p14="http://schemas.microsoft.com/office/powerpoint/2010/main" val="745575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63"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13" name="Forme libre : forme 12">
            <a:extLst>
              <a:ext uri="{FF2B5EF4-FFF2-40B4-BE49-F238E27FC236}">
                <a16:creationId xmlns:a16="http://schemas.microsoft.com/office/drawing/2014/main" id="{F64F9793-BC9C-4454-9F7F-5BB60A70AEED}"/>
              </a:ext>
            </a:extLst>
          </p:cNvPr>
          <p:cNvSpPr/>
          <p:nvPr/>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latin typeface="GT America" panose="00000500000000000000" pitchFamily="50" charset="0"/>
            </a:endParaRPr>
          </a:p>
        </p:txBody>
      </p:sp>
      <p:sp>
        <p:nvSpPr>
          <p:cNvPr id="14" name="Forme libre : forme 13">
            <a:extLst>
              <a:ext uri="{FF2B5EF4-FFF2-40B4-BE49-F238E27FC236}">
                <a16:creationId xmlns:a16="http://schemas.microsoft.com/office/drawing/2014/main" id="{D42A29F8-8B81-4FB1-8852-D3129D82F2F7}"/>
              </a:ext>
            </a:extLst>
          </p:cNvPr>
          <p:cNvSpPr/>
          <p:nvPr/>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latin typeface="GT America" panose="00000500000000000000" pitchFamily="50" charset="0"/>
            </a:endParaRPr>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352983" y="3287"/>
            <a:ext cx="2624436" cy="4508927"/>
          </a:xfrm>
          <a:prstGeom prst="rect">
            <a:avLst/>
          </a:prstGeom>
        </p:spPr>
        <p:txBody>
          <a:bodyPr wrap="none">
            <a:spAutoFit/>
          </a:bodyPr>
          <a:lstStyle>
            <a:lvl1pPr marL="0" indent="0" algn="r">
              <a:buNone/>
              <a:defRPr sz="28700" b="1">
                <a:solidFill>
                  <a:schemeClr val="bg1"/>
                </a:solidFill>
                <a:latin typeface="GT America" panose="00000500000000000000" pitchFamily="50" charset="0"/>
              </a:defRPr>
            </a:lvl1pPr>
          </a:lstStyle>
          <a:p>
            <a:pPr lvl="0"/>
            <a:r>
              <a:rPr lang="en-GB" dirty="0"/>
              <a:t>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9207" y="546021"/>
            <a:ext cx="7551996" cy="1587679"/>
          </a:xfrm>
        </p:spPr>
        <p:txBody>
          <a:bodyPr lIns="72000" anchor="t">
            <a:spAutoFit/>
          </a:bodyPr>
          <a:lstStyle>
            <a:lvl1pPr>
              <a:lnSpc>
                <a:spcPct val="80000"/>
              </a:lnSpc>
              <a:defRPr sz="6000">
                <a:solidFill>
                  <a:schemeClr val="bg1"/>
                </a:solidFill>
                <a:latin typeface="+mj-lt"/>
              </a:defRPr>
            </a:lvl1pPr>
          </a:lstStyle>
          <a:p>
            <a:r>
              <a:rPr lang="en-GB"/>
              <a:t>TITLE OF THE CHAPTER</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7551996" cy="461665"/>
          </a:xfrm>
          <a:prstGeom prst="rect">
            <a:avLst/>
          </a:prstGeom>
        </p:spPr>
        <p:txBody>
          <a:bodyPr lIns="108000" rIns="180000">
            <a:spAutoFit/>
          </a:bodyPr>
          <a:lstStyle>
            <a:lvl1pPr marL="0" indent="0">
              <a:buNone/>
              <a:defRPr sz="2400" b="1">
                <a:solidFill>
                  <a:schemeClr val="bg1"/>
                </a:solidFill>
                <a:latin typeface="GT America" panose="00000500000000000000"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of the chapter</a:t>
            </a:r>
          </a:p>
        </p:txBody>
      </p:sp>
    </p:spTree>
    <p:extLst>
      <p:ext uri="{BB962C8B-B14F-4D97-AF65-F5344CB8AC3E}">
        <p14:creationId xmlns:p14="http://schemas.microsoft.com/office/powerpoint/2010/main" val="3633185293"/>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06">
          <p15:clr>
            <a:srgbClr val="F26B43"/>
          </p15:clr>
        </p15:guide>
        <p15:guide id="4" orient="horz" pos="4156">
          <p15:clr>
            <a:srgbClr val="F26B43"/>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hapter 5">
    <p:bg>
      <p:bgPr>
        <a:gradFill>
          <a:gsLst>
            <a:gs pos="0">
              <a:schemeClr val="bg2"/>
            </a:gs>
            <a:gs pos="100000">
              <a:schemeClr val="bg2">
                <a:lumMod val="50000"/>
              </a:schemeClr>
            </a:gs>
          </a:gsLst>
          <a:lin ang="2700000" scaled="0"/>
        </a:gra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p:custDataLst>
              <p:tags r:id="rId2"/>
            </p:custDataLst>
            <p:extLst>
              <p:ext uri="{D42A27DB-BD31-4B8C-83A1-F6EECF244321}">
                <p14:modId xmlns:p14="http://schemas.microsoft.com/office/powerpoint/2010/main" val="35359519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287"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13" name="Forme libre : forme 12">
            <a:extLst>
              <a:ext uri="{FF2B5EF4-FFF2-40B4-BE49-F238E27FC236}">
                <a16:creationId xmlns:a16="http://schemas.microsoft.com/office/drawing/2014/main" id="{F64F9793-BC9C-4454-9F7F-5BB60A70AEED}"/>
              </a:ext>
            </a:extLst>
          </p:cNvPr>
          <p:cNvSpPr/>
          <p:nvPr/>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latin typeface="GT America" panose="00000500000000000000" pitchFamily="50" charset="0"/>
            </a:endParaRPr>
          </a:p>
        </p:txBody>
      </p:sp>
      <p:sp>
        <p:nvSpPr>
          <p:cNvPr id="14" name="Forme libre : forme 13">
            <a:extLst>
              <a:ext uri="{FF2B5EF4-FFF2-40B4-BE49-F238E27FC236}">
                <a16:creationId xmlns:a16="http://schemas.microsoft.com/office/drawing/2014/main" id="{D42A29F8-8B81-4FB1-8852-D3129D82F2F7}"/>
              </a:ext>
            </a:extLst>
          </p:cNvPr>
          <p:cNvSpPr/>
          <p:nvPr/>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latin typeface="GT America" panose="00000500000000000000" pitchFamily="50" charset="0"/>
            </a:endParaRPr>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352983" y="3287"/>
            <a:ext cx="2624436" cy="4508927"/>
          </a:xfrm>
          <a:prstGeom prst="rect">
            <a:avLst/>
          </a:prstGeom>
        </p:spPr>
        <p:txBody>
          <a:bodyPr wrap="none">
            <a:spAutoFit/>
          </a:bodyPr>
          <a:lstStyle>
            <a:lvl1pPr marL="0" indent="0" algn="r">
              <a:buNone/>
              <a:defRPr sz="28700" b="1">
                <a:solidFill>
                  <a:schemeClr val="bg1"/>
                </a:solidFill>
                <a:latin typeface="GT America" panose="00000500000000000000" pitchFamily="50" charset="0"/>
              </a:defRPr>
            </a:lvl1pPr>
          </a:lstStyle>
          <a:p>
            <a:pPr lvl="0"/>
            <a:r>
              <a:rPr lang="en-GB" dirty="0"/>
              <a:t>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9207" y="546021"/>
            <a:ext cx="7551996" cy="1188915"/>
          </a:xfrm>
        </p:spPr>
        <p:txBody>
          <a:bodyPr lIns="72000" anchor="t">
            <a:spAutoFit/>
          </a:bodyPr>
          <a:lstStyle>
            <a:lvl1pPr>
              <a:lnSpc>
                <a:spcPct val="80000"/>
              </a:lnSpc>
              <a:defRPr sz="4400">
                <a:solidFill>
                  <a:schemeClr val="bg1"/>
                </a:solidFill>
                <a:latin typeface="+mj-lt"/>
              </a:defRPr>
            </a:lvl1pPr>
          </a:lstStyle>
          <a:p>
            <a:r>
              <a:rPr lang="en-GB"/>
              <a:t>TITLE OF THE CHAPTER</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7551996" cy="369332"/>
          </a:xfrm>
          <a:prstGeom prst="rect">
            <a:avLst/>
          </a:prstGeom>
        </p:spPr>
        <p:txBody>
          <a:bodyPr lIns="108000" rIns="180000">
            <a:spAutoFit/>
          </a:bodyPr>
          <a:lstStyle>
            <a:lvl1pPr marL="0" indent="0">
              <a:buNone/>
              <a:defRPr sz="1800" b="1">
                <a:solidFill>
                  <a:schemeClr val="bg1"/>
                </a:solidFill>
                <a:latin typeface="GT America" panose="00000500000000000000"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of the chapter</a:t>
            </a:r>
          </a:p>
        </p:txBody>
      </p:sp>
      <p:sp>
        <p:nvSpPr>
          <p:cNvPr id="21" name="Espace réservé du numéro de diapositive 2">
            <a:extLst>
              <a:ext uri="{FF2B5EF4-FFF2-40B4-BE49-F238E27FC236}">
                <a16:creationId xmlns:a16="http://schemas.microsoft.com/office/drawing/2014/main" id="{97928A40-4AA3-49EF-9556-BDB555D654B8}"/>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F73BA400-75BE-45F2-9E46-345C1733B6B3}" type="slidenum">
              <a:rPr lang="en-US" smtClean="0"/>
              <a:t>‹#›</a:t>
            </a:fld>
            <a:endParaRPr lang="en-US" dirty="0"/>
          </a:p>
        </p:txBody>
      </p:sp>
    </p:spTree>
    <p:extLst>
      <p:ext uri="{BB962C8B-B14F-4D97-AF65-F5344CB8AC3E}">
        <p14:creationId xmlns:p14="http://schemas.microsoft.com/office/powerpoint/2010/main" val="4034255406"/>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06">
          <p15:clr>
            <a:srgbClr val="F26B43"/>
          </p15:clr>
        </p15:guide>
        <p15:guide id="4" orient="horz" pos="4156">
          <p15:clr>
            <a:srgbClr val="F26B43"/>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Verbatim blue">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p:custDataLst>
              <p:tags r:id="rId2"/>
            </p:custDataLst>
            <p:extLst>
              <p:ext uri="{D42A27DB-BD31-4B8C-83A1-F6EECF244321}">
                <p14:modId xmlns:p14="http://schemas.microsoft.com/office/powerpoint/2010/main" val="3751737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311"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pPr>
              <a:defRPr/>
            </a:pPr>
            <a:fld id="{B6792039-0C1A-4BCB-8653-7596575E33E5}" type="slidenum">
              <a:rPr lang="en-GB" smtClean="0"/>
              <a:pPr>
                <a:defRPr/>
              </a:pPr>
              <a:t>‹#›</a:t>
            </a:fld>
            <a:r>
              <a:rPr lang="en-GB" dirty="0"/>
              <a:t> ‒ </a:t>
            </a: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51088" y="1494906"/>
            <a:ext cx="8238744" cy="2636591"/>
          </a:xfrm>
          <a:prstGeom prst="rect">
            <a:avLst/>
          </a:prstGeom>
        </p:spPr>
        <p:txBody>
          <a:bodyPr anchor="b">
            <a:normAutofit/>
          </a:bodyPr>
          <a:lstStyle>
            <a:lvl1pPr marL="0" indent="0">
              <a:buNone/>
              <a:defRPr sz="2800">
                <a:solidFill>
                  <a:schemeClr val="bg2"/>
                </a:solidFill>
                <a:latin typeface="GT America" panose="00000500000000000000" pitchFamily="50" charset="0"/>
              </a:defRPr>
            </a:lvl1pPr>
          </a:lstStyle>
          <a:p>
            <a:pPr lvl="0"/>
            <a:r>
              <a:rPr lang="en-GB" dirty="0"/>
              <a:t>Insert your quote here</a:t>
            </a:r>
          </a:p>
        </p:txBody>
      </p:sp>
      <p:sp>
        <p:nvSpPr>
          <p:cNvPr id="24" name="Espace réservé du texte 20">
            <a:extLst>
              <a:ext uri="{FF2B5EF4-FFF2-40B4-BE49-F238E27FC236}">
                <a16:creationId xmlns:a16="http://schemas.microsoft.com/office/drawing/2014/main" id="{6B6F846B-8F0A-42EC-8144-B2B9983BA972}"/>
              </a:ext>
            </a:extLst>
          </p:cNvPr>
          <p:cNvSpPr>
            <a:spLocks noGrp="1"/>
          </p:cNvSpPr>
          <p:nvPr>
            <p:ph type="body" sz="quarter" idx="16" hasCustomPrompt="1"/>
          </p:nvPr>
        </p:nvSpPr>
        <p:spPr>
          <a:xfrm>
            <a:off x="2351088" y="4236285"/>
            <a:ext cx="8238744" cy="338554"/>
          </a:xfrm>
          <a:prstGeom prst="rect">
            <a:avLst/>
          </a:prstGeom>
        </p:spPr>
        <p:txBody>
          <a:bodyPr anchor="b">
            <a:spAutoFit/>
          </a:bodyPr>
          <a:lstStyle>
            <a:lvl1pPr marL="0" indent="0" algn="r">
              <a:buNone/>
              <a:defRPr sz="1600" b="1">
                <a:solidFill>
                  <a:schemeClr val="bg2"/>
                </a:solidFill>
                <a:latin typeface="GT America" panose="00000500000000000000" pitchFamily="50" charset="0"/>
              </a:defRPr>
            </a:lvl1pPr>
          </a:lstStyle>
          <a:p>
            <a:pPr lvl="0"/>
            <a:r>
              <a:rPr lang="en-GB" dirty="0"/>
              <a:t>Name, Position</a:t>
            </a:r>
          </a:p>
        </p:txBody>
      </p:sp>
      <p:grpSp>
        <p:nvGrpSpPr>
          <p:cNvPr id="13" name="Group 10">
            <a:extLst>
              <a:ext uri="{FF2B5EF4-FFF2-40B4-BE49-F238E27FC236}">
                <a16:creationId xmlns:a16="http://schemas.microsoft.com/office/drawing/2014/main" id="{4A038897-2792-4479-8EAB-9A8ABDE74F32}"/>
              </a:ext>
            </a:extLst>
          </p:cNvPr>
          <p:cNvGrpSpPr>
            <a:grpSpLocks/>
          </p:cNvGrpSpPr>
          <p:nvPr/>
        </p:nvGrpSpPr>
        <p:grpSpPr bwMode="auto">
          <a:xfrm rot="10800000" flipH="1">
            <a:off x="701006" y="1494906"/>
            <a:ext cx="1299066" cy="1063368"/>
            <a:chOff x="1033" y="1117"/>
            <a:chExt cx="1907" cy="1561"/>
          </a:xfrm>
          <a:solidFill>
            <a:schemeClr val="bg2"/>
          </a:solidFill>
        </p:grpSpPr>
        <p:sp>
          <p:nvSpPr>
            <p:cNvPr id="14" name="Freeform 11">
              <a:extLst>
                <a:ext uri="{FF2B5EF4-FFF2-40B4-BE49-F238E27FC236}">
                  <a16:creationId xmlns:a16="http://schemas.microsoft.com/office/drawing/2014/main" id="{BECFD5B3-64F4-4C51-A672-EBE7467808F1}"/>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GT America" panose="00000500000000000000" pitchFamily="50" charset="0"/>
              </a:endParaRPr>
            </a:p>
          </p:txBody>
        </p:sp>
        <p:sp>
          <p:nvSpPr>
            <p:cNvPr id="15" name="Freeform 12">
              <a:extLst>
                <a:ext uri="{FF2B5EF4-FFF2-40B4-BE49-F238E27FC236}">
                  <a16:creationId xmlns:a16="http://schemas.microsoft.com/office/drawing/2014/main" id="{099295A6-576A-454D-9A3A-871777688331}"/>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GT America" panose="00000500000000000000" pitchFamily="50" charset="0"/>
              </a:endParaRPr>
            </a:p>
          </p:txBody>
        </p:sp>
      </p:grpSp>
      <p:sp>
        <p:nvSpPr>
          <p:cNvPr id="4" name="Titre 3">
            <a:extLst>
              <a:ext uri="{FF2B5EF4-FFF2-40B4-BE49-F238E27FC236}">
                <a16:creationId xmlns:a16="http://schemas.microsoft.com/office/drawing/2014/main" id="{9F4AF75B-C07F-40D0-9789-3B7669A97432}"/>
              </a:ext>
            </a:extLst>
          </p:cNvPr>
          <p:cNvSpPr>
            <a:spLocks noGrp="1"/>
          </p:cNvSpPr>
          <p:nvPr>
            <p:ph type="title" hasCustomPrompt="1"/>
          </p:nvPr>
        </p:nvSpPr>
        <p:spPr/>
        <p:txBody>
          <a:bodyPr/>
          <a:lstStyle>
            <a:lvl1pPr>
              <a:defRPr>
                <a:solidFill>
                  <a:schemeClr val="bg2"/>
                </a:solidFill>
              </a:defRPr>
            </a:lvl1pPr>
          </a:lstStyle>
          <a:p>
            <a:r>
              <a:rPr lang="fr-FR" err="1"/>
              <a:t>Title</a:t>
            </a:r>
            <a:r>
              <a:rPr lang="fr-FR"/>
              <a:t> of the slide</a:t>
            </a:r>
          </a:p>
        </p:txBody>
      </p:sp>
      <p:sp>
        <p:nvSpPr>
          <p:cNvPr id="5" name="Footer Placeholder 4">
            <a:extLst>
              <a:ext uri="{FF2B5EF4-FFF2-40B4-BE49-F238E27FC236}">
                <a16:creationId xmlns:a16="http://schemas.microsoft.com/office/drawing/2014/main" id="{D426D0B4-50B0-974E-9562-0BB5F2BE5CA9}"/>
              </a:ext>
            </a:extLst>
          </p:cNvPr>
          <p:cNvSpPr>
            <a:spLocks noGrp="1"/>
          </p:cNvSpPr>
          <p:nvPr>
            <p:ph type="ftr" sz="quarter" idx="17"/>
          </p:nvPr>
        </p:nvSpPr>
        <p:spPr>
          <a:xfrm>
            <a:off x="402336" y="5916168"/>
            <a:ext cx="11384280" cy="219456"/>
          </a:xfrm>
          <a:prstGeom prst="rect">
            <a:avLst/>
          </a:prstGeom>
        </p:spPr>
        <p:txBody>
          <a:bodyPr/>
          <a:lstStyle>
            <a:lvl1pPr>
              <a:defRPr>
                <a:latin typeface="GT America" panose="00000500000000000000" pitchFamily="50" charset="0"/>
              </a:defRPr>
            </a:lvl1pPr>
          </a:lstStyle>
          <a:p>
            <a:endParaRPr lang="en-US" dirty="0"/>
          </a:p>
        </p:txBody>
      </p:sp>
    </p:spTree>
    <p:extLst>
      <p:ext uri="{BB962C8B-B14F-4D97-AF65-F5344CB8AC3E}">
        <p14:creationId xmlns:p14="http://schemas.microsoft.com/office/powerpoint/2010/main" val="3556011461"/>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A7272C5A-A11F-4DD3-BF54-F64C82B84D60}"/>
              </a:ext>
            </a:extLst>
          </p:cNvPr>
          <p:cNvSpPr>
            <a:spLocks noGrp="1"/>
          </p:cNvSpPr>
          <p:nvPr>
            <p:ph type="sldNum" sz="quarter" idx="14"/>
          </p:nvPr>
        </p:nvSpPr>
        <p:spPr/>
        <p:txBody>
          <a:bodyPr/>
          <a:lstStyle/>
          <a:p>
            <a:pPr>
              <a:defRPr/>
            </a:pPr>
            <a:fld id="{654BF1D4-C2E8-43FC-8EFA-04180D85A10F}" type="slidenum">
              <a:rPr lang="en-GB" smtClean="0"/>
              <a:pPr>
                <a:defRPr/>
              </a:pPr>
              <a:t>‹#›</a:t>
            </a:fld>
            <a:r>
              <a:rPr lang="en-GB" dirty="0"/>
              <a:t> ‒ </a:t>
            </a:r>
          </a:p>
        </p:txBody>
      </p:sp>
      <p:sp>
        <p:nvSpPr>
          <p:cNvPr id="3" name="TextBox 2">
            <a:extLst>
              <a:ext uri="{FF2B5EF4-FFF2-40B4-BE49-F238E27FC236}">
                <a16:creationId xmlns:a16="http://schemas.microsoft.com/office/drawing/2014/main" id="{511A8AE2-D196-41B2-8714-5C0A7DF99E53}"/>
              </a:ext>
            </a:extLst>
          </p:cNvPr>
          <p:cNvSpPr txBox="1"/>
          <p:nvPr userDrawn="1"/>
        </p:nvSpPr>
        <p:spPr>
          <a:xfrm>
            <a:off x="814093" y="6263296"/>
            <a:ext cx="9116291" cy="261610"/>
          </a:xfrm>
          <a:prstGeom prst="rect">
            <a:avLst/>
          </a:prstGeom>
          <a:noFill/>
        </p:spPr>
        <p:txBody>
          <a:bodyPr wrap="square" rtlCol="0">
            <a:spAutoFit/>
          </a:bodyPr>
          <a:lstStyle/>
          <a:p>
            <a:r>
              <a:rPr lang="en-US" sz="1100" i="1" dirty="0">
                <a:solidFill>
                  <a:schemeClr val="bg1"/>
                </a:solidFill>
                <a:latin typeface="GT America" panose="00000500000000000000" pitchFamily="50" charset="0"/>
              </a:rPr>
              <a:t>Ipsos /  Resolve to Save Lives : South Africa</a:t>
            </a:r>
          </a:p>
        </p:txBody>
      </p:sp>
    </p:spTree>
    <p:extLst>
      <p:ext uri="{BB962C8B-B14F-4D97-AF65-F5344CB8AC3E}">
        <p14:creationId xmlns:p14="http://schemas.microsoft.com/office/powerpoint/2010/main" val="2850760730"/>
      </p:ext>
    </p:extLst>
  </p:cSld>
  <p:clrMapOvr>
    <a:masterClrMapping/>
  </p:clrMapOvr>
  <p:extLst>
    <p:ext uri="{DCECCB84-F9BA-43D5-87BE-67443E8EF086}">
      <p15:sldGuideLst xmlns:p15="http://schemas.microsoft.com/office/powerpoint/2012/main">
        <p15:guide id="1" orient="horz" pos="3906">
          <p15:clr>
            <a:srgbClr val="F26B43"/>
          </p15:clr>
        </p15:guide>
        <p15:guide id="2" orient="horz" pos="4156">
          <p15:clr>
            <a:srgbClr val="F26B43"/>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Visual on the right">
    <p:spTree>
      <p:nvGrpSpPr>
        <p:cNvPr id="1" name=""/>
        <p:cNvGrpSpPr/>
        <p:nvPr/>
      </p:nvGrpSpPr>
      <p:grpSpPr>
        <a:xfrm>
          <a:off x="0" y="0"/>
          <a:ext cx="0" cy="0"/>
          <a:chOff x="0" y="0"/>
          <a:chExt cx="0" cy="0"/>
        </a:xfrm>
      </p:grpSpPr>
      <p:sp>
        <p:nvSpPr>
          <p:cNvPr id="15" name="Espace réservé pour une image  14">
            <a:extLst>
              <a:ext uri="{FF2B5EF4-FFF2-40B4-BE49-F238E27FC236}">
                <a16:creationId xmlns:a16="http://schemas.microsoft.com/office/drawing/2014/main" id="{849086DD-2C7D-4896-95DA-63FF2B90DC0D}"/>
              </a:ext>
            </a:extLst>
          </p:cNvPr>
          <p:cNvSpPr>
            <a:spLocks noGrp="1"/>
          </p:cNvSpPr>
          <p:nvPr>
            <p:ph type="pic" sz="quarter" idx="13" hasCustomPrompt="1"/>
          </p:nvPr>
        </p:nvSpPr>
        <p:spPr>
          <a:xfrm>
            <a:off x="5123892" y="0"/>
            <a:ext cx="7068108" cy="6858000"/>
          </a:xfrm>
          <a:prstGeom prst="rect">
            <a:avLst/>
          </a:prstGeom>
          <a:pattFill prst="wdUpDiag">
            <a:fgClr>
              <a:schemeClr val="bg1">
                <a:lumMod val="75000"/>
              </a:schemeClr>
            </a:fgClr>
            <a:bgClr>
              <a:schemeClr val="bg1">
                <a:lumMod val="85000"/>
              </a:schemeClr>
            </a:bgClr>
          </a:pattFill>
        </p:spPr>
        <p:txBody>
          <a:bodyPr wrap="square">
            <a:noAutofit/>
          </a:bodyPr>
          <a:lstStyle>
            <a:lvl1pPr>
              <a:defRPr>
                <a:latin typeface="GT America" panose="00000500000000000000" pitchFamily="50" charset="0"/>
              </a:defRPr>
            </a:lvl1pPr>
          </a:lstStyle>
          <a:p>
            <a:r>
              <a:rPr lang="en-GB" dirty="0"/>
              <a:t> </a:t>
            </a:r>
          </a:p>
        </p:txBody>
      </p:sp>
      <p:sp>
        <p:nvSpPr>
          <p:cNvPr id="2" name="Espace réservé du numéro de diapositive 1">
            <a:extLst>
              <a:ext uri="{FF2B5EF4-FFF2-40B4-BE49-F238E27FC236}">
                <a16:creationId xmlns:a16="http://schemas.microsoft.com/office/drawing/2014/main" id="{B52F0521-4D9F-4207-B1DF-7BCF176045CE}"/>
              </a:ext>
            </a:extLst>
          </p:cNvPr>
          <p:cNvSpPr>
            <a:spLocks noGrp="1"/>
          </p:cNvSpPr>
          <p:nvPr>
            <p:ph type="sldNum" sz="quarter" idx="18"/>
          </p:nvPr>
        </p:nvSpPr>
        <p:spPr/>
        <p:txBody>
          <a:bodyPr/>
          <a:lstStyle/>
          <a:p>
            <a:fld id="{F73BA400-75BE-45F2-9E46-345C1733B6B3}" type="slidenum">
              <a:rPr lang="en-US" smtClean="0"/>
              <a:t>‹#›</a:t>
            </a:fld>
            <a:endParaRPr lang="en-US" dirty="0"/>
          </a:p>
        </p:txBody>
      </p:sp>
      <p:grpSp>
        <p:nvGrpSpPr>
          <p:cNvPr id="6" name="Group 5">
            <a:extLst>
              <a:ext uri="{FF2B5EF4-FFF2-40B4-BE49-F238E27FC236}">
                <a16:creationId xmlns:a16="http://schemas.microsoft.com/office/drawing/2014/main" id="{C7DBD5DA-1426-A94B-B1A9-447D4151078A}"/>
              </a:ext>
            </a:extLst>
          </p:cNvPr>
          <p:cNvGrpSpPr/>
          <p:nvPr/>
        </p:nvGrpSpPr>
        <p:grpSpPr>
          <a:xfrm>
            <a:off x="11364899" y="6200776"/>
            <a:ext cx="432372" cy="394468"/>
            <a:chOff x="11309880" y="6178130"/>
            <a:chExt cx="490427" cy="447433"/>
          </a:xfrm>
        </p:grpSpPr>
        <p:sp>
          <p:nvSpPr>
            <p:cNvPr id="7" name="Freeform: Shape 6">
              <a:extLst>
                <a:ext uri="{FF2B5EF4-FFF2-40B4-BE49-F238E27FC236}">
                  <a16:creationId xmlns:a16="http://schemas.microsoft.com/office/drawing/2014/main" id="{97F007C1-4380-CC40-8B92-36856BCBFF23}"/>
                </a:ext>
              </a:extLst>
            </p:cNvPr>
            <p:cNvSpPr/>
            <p:nvPr/>
          </p:nvSpPr>
          <p:spPr>
            <a:xfrm>
              <a:off x="11309880" y="6178130"/>
              <a:ext cx="490427" cy="447424"/>
            </a:xfrm>
            <a:custGeom>
              <a:avLst/>
              <a:gdLst>
                <a:gd name="connsiteX0" fmla="*/ 686 w 490426"/>
                <a:gd name="connsiteY0" fmla="*/ 447378 h 447424"/>
                <a:gd name="connsiteX1" fmla="*/ 686 w 490426"/>
                <a:gd name="connsiteY1" fmla="*/ 686 h 447424"/>
                <a:gd name="connsiteX2" fmla="*/ 479355 w 490426"/>
                <a:gd name="connsiteY2" fmla="*/ 686 h 447424"/>
                <a:gd name="connsiteX3" fmla="*/ 431511 w 490426"/>
                <a:gd name="connsiteY3" fmla="*/ 447378 h 447424"/>
                <a:gd name="connsiteX4" fmla="*/ 686 w 490426"/>
                <a:gd name="connsiteY4" fmla="*/ 447378 h 447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426" h="447424">
                  <a:moveTo>
                    <a:pt x="686" y="447378"/>
                  </a:moveTo>
                  <a:lnTo>
                    <a:pt x="686" y="686"/>
                  </a:lnTo>
                  <a:lnTo>
                    <a:pt x="479355" y="686"/>
                  </a:lnTo>
                  <a:cubicBezTo>
                    <a:pt x="500885" y="149663"/>
                    <a:pt x="492440" y="291009"/>
                    <a:pt x="431511" y="447378"/>
                  </a:cubicBezTo>
                  <a:lnTo>
                    <a:pt x="686" y="447378"/>
                  </a:lnTo>
                  <a:close/>
                </a:path>
              </a:pathLst>
            </a:custGeom>
            <a:solidFill>
              <a:srgbClr val="009D9C"/>
            </a:solidFill>
            <a:ln w="9525" cap="flat">
              <a:noFill/>
              <a:prstDash val="solid"/>
              <a:miter/>
            </a:ln>
          </p:spPr>
          <p:txBody>
            <a:bodyPr rtlCol="0" anchor="ctr"/>
            <a:lstStyle/>
            <a:p>
              <a:endParaRPr lang="en-US" dirty="0">
                <a:latin typeface="GT America" panose="00000500000000000000" pitchFamily="50" charset="0"/>
              </a:endParaRPr>
            </a:p>
          </p:txBody>
        </p:sp>
        <p:sp>
          <p:nvSpPr>
            <p:cNvPr id="8" name="Freeform: Shape 8">
              <a:extLst>
                <a:ext uri="{FF2B5EF4-FFF2-40B4-BE49-F238E27FC236}">
                  <a16:creationId xmlns:a16="http://schemas.microsoft.com/office/drawing/2014/main" id="{D5DC936F-68E6-2649-ADB3-D6747E252FC3}"/>
                </a:ext>
              </a:extLst>
            </p:cNvPr>
            <p:cNvSpPr/>
            <p:nvPr/>
          </p:nvSpPr>
          <p:spPr>
            <a:xfrm>
              <a:off x="11502079" y="6341710"/>
              <a:ext cx="10980" cy="8235"/>
            </a:xfrm>
            <a:custGeom>
              <a:avLst/>
              <a:gdLst>
                <a:gd name="connsiteX0" fmla="*/ 2708 w 10979"/>
                <a:gd name="connsiteY0" fmla="*/ 5920 h 8234"/>
                <a:gd name="connsiteX1" fmla="*/ 686 w 10979"/>
                <a:gd name="connsiteY1" fmla="*/ 7640 h 8234"/>
                <a:gd name="connsiteX2" fmla="*/ 10943 w 10979"/>
                <a:gd name="connsiteY2" fmla="*/ 3532 h 8234"/>
                <a:gd name="connsiteX3" fmla="*/ 11172 w 10979"/>
                <a:gd name="connsiteY3" fmla="*/ 686 h 8234"/>
                <a:gd name="connsiteX4" fmla="*/ 2708 w 10979"/>
                <a:gd name="connsiteY4" fmla="*/ 5920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8234">
                  <a:moveTo>
                    <a:pt x="2708" y="5920"/>
                  </a:moveTo>
                  <a:lnTo>
                    <a:pt x="686" y="7640"/>
                  </a:lnTo>
                  <a:cubicBezTo>
                    <a:pt x="5133" y="9241"/>
                    <a:pt x="9973" y="6167"/>
                    <a:pt x="10943" y="3532"/>
                  </a:cubicBezTo>
                  <a:lnTo>
                    <a:pt x="11172" y="686"/>
                  </a:lnTo>
                  <a:cubicBezTo>
                    <a:pt x="7640" y="1482"/>
                    <a:pt x="4154" y="3221"/>
                    <a:pt x="2708" y="5920"/>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9" name="Freeform: Shape 11">
              <a:extLst>
                <a:ext uri="{FF2B5EF4-FFF2-40B4-BE49-F238E27FC236}">
                  <a16:creationId xmlns:a16="http://schemas.microsoft.com/office/drawing/2014/main" id="{2248EA13-796E-634F-B570-551E183589C5}"/>
                </a:ext>
              </a:extLst>
            </p:cNvPr>
            <p:cNvSpPr/>
            <p:nvPr/>
          </p:nvSpPr>
          <p:spPr>
            <a:xfrm>
              <a:off x="11524752" y="6360604"/>
              <a:ext cx="9150" cy="9150"/>
            </a:xfrm>
            <a:custGeom>
              <a:avLst/>
              <a:gdLst>
                <a:gd name="connsiteX0" fmla="*/ 4200 w 9149"/>
                <a:gd name="connsiteY0" fmla="*/ 906 h 9149"/>
                <a:gd name="connsiteX1" fmla="*/ 686 w 9149"/>
                <a:gd name="connsiteY1" fmla="*/ 686 h 9149"/>
                <a:gd name="connsiteX2" fmla="*/ 4950 w 9149"/>
                <a:gd name="connsiteY2" fmla="*/ 8281 h 9149"/>
                <a:gd name="connsiteX3" fmla="*/ 7576 w 9149"/>
                <a:gd name="connsiteY3" fmla="*/ 8866 h 9149"/>
                <a:gd name="connsiteX4" fmla="*/ 4200 w 9149"/>
                <a:gd name="connsiteY4" fmla="*/ 906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9" h="9149">
                  <a:moveTo>
                    <a:pt x="4200" y="906"/>
                  </a:moveTo>
                  <a:lnTo>
                    <a:pt x="686" y="686"/>
                  </a:lnTo>
                  <a:cubicBezTo>
                    <a:pt x="695" y="3779"/>
                    <a:pt x="1674" y="6286"/>
                    <a:pt x="4950" y="8281"/>
                  </a:cubicBezTo>
                  <a:lnTo>
                    <a:pt x="7576" y="8866"/>
                  </a:lnTo>
                  <a:cubicBezTo>
                    <a:pt x="11172" y="5792"/>
                    <a:pt x="6377" y="2653"/>
                    <a:pt x="4200" y="906"/>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0" name="Freeform: Shape 12">
              <a:extLst>
                <a:ext uri="{FF2B5EF4-FFF2-40B4-BE49-F238E27FC236}">
                  <a16:creationId xmlns:a16="http://schemas.microsoft.com/office/drawing/2014/main" id="{42DEA270-F022-ED40-948F-3DB29A2A152F}"/>
                </a:ext>
              </a:extLst>
            </p:cNvPr>
            <p:cNvSpPr/>
            <p:nvPr/>
          </p:nvSpPr>
          <p:spPr>
            <a:xfrm>
              <a:off x="11490340" y="6281696"/>
              <a:ext cx="13725" cy="10065"/>
            </a:xfrm>
            <a:custGeom>
              <a:avLst/>
              <a:gdLst>
                <a:gd name="connsiteX0" fmla="*/ 3303 w 13724"/>
                <a:gd name="connsiteY0" fmla="*/ 7100 h 10064"/>
                <a:gd name="connsiteX1" fmla="*/ 686 w 13724"/>
                <a:gd name="connsiteY1" fmla="*/ 8958 h 10064"/>
                <a:gd name="connsiteX2" fmla="*/ 12325 w 13724"/>
                <a:gd name="connsiteY2" fmla="*/ 4191 h 10064"/>
                <a:gd name="connsiteX3" fmla="*/ 13194 w 13724"/>
                <a:gd name="connsiteY3" fmla="*/ 686 h 10064"/>
                <a:gd name="connsiteX4" fmla="*/ 3303 w 13724"/>
                <a:gd name="connsiteY4" fmla="*/ 7100 h 10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4" h="10064">
                  <a:moveTo>
                    <a:pt x="3303" y="7100"/>
                  </a:moveTo>
                  <a:lnTo>
                    <a:pt x="686" y="8958"/>
                  </a:lnTo>
                  <a:cubicBezTo>
                    <a:pt x="6030" y="10870"/>
                    <a:pt x="10403" y="8034"/>
                    <a:pt x="12325" y="4191"/>
                  </a:cubicBezTo>
                  <a:lnTo>
                    <a:pt x="13194" y="686"/>
                  </a:lnTo>
                  <a:cubicBezTo>
                    <a:pt x="8948" y="1629"/>
                    <a:pt x="5673" y="1601"/>
                    <a:pt x="3303" y="7100"/>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1" name="Freeform: Shape 13">
              <a:extLst>
                <a:ext uri="{FF2B5EF4-FFF2-40B4-BE49-F238E27FC236}">
                  <a16:creationId xmlns:a16="http://schemas.microsoft.com/office/drawing/2014/main" id="{AC9DB490-C29E-3E43-9A26-4410D9993A01}"/>
                </a:ext>
              </a:extLst>
            </p:cNvPr>
            <p:cNvSpPr/>
            <p:nvPr/>
          </p:nvSpPr>
          <p:spPr>
            <a:xfrm>
              <a:off x="11483340" y="6302842"/>
              <a:ext cx="10980" cy="9150"/>
            </a:xfrm>
            <a:custGeom>
              <a:avLst/>
              <a:gdLst>
                <a:gd name="connsiteX0" fmla="*/ 10577 w 10979"/>
                <a:gd name="connsiteY0" fmla="*/ 3568 h 9149"/>
                <a:gd name="connsiteX1" fmla="*/ 9799 w 10979"/>
                <a:gd name="connsiteY1" fmla="*/ 686 h 9149"/>
                <a:gd name="connsiteX2" fmla="*/ 686 w 10979"/>
                <a:gd name="connsiteY2" fmla="*/ 6441 h 9149"/>
                <a:gd name="connsiteX3" fmla="*/ 686 w 10979"/>
                <a:gd name="connsiteY3" fmla="*/ 8720 h 9149"/>
                <a:gd name="connsiteX4" fmla="*/ 10577 w 10979"/>
                <a:gd name="connsiteY4" fmla="*/ 3568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9149">
                  <a:moveTo>
                    <a:pt x="10577" y="3568"/>
                  </a:moveTo>
                  <a:lnTo>
                    <a:pt x="9799" y="686"/>
                  </a:lnTo>
                  <a:cubicBezTo>
                    <a:pt x="5554" y="1638"/>
                    <a:pt x="2416" y="3202"/>
                    <a:pt x="686" y="6441"/>
                  </a:cubicBezTo>
                  <a:lnTo>
                    <a:pt x="686" y="8720"/>
                  </a:lnTo>
                  <a:cubicBezTo>
                    <a:pt x="6021" y="10623"/>
                    <a:pt x="8857" y="5838"/>
                    <a:pt x="10577" y="3568"/>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2" name="Freeform: Shape 14">
              <a:extLst>
                <a:ext uri="{FF2B5EF4-FFF2-40B4-BE49-F238E27FC236}">
                  <a16:creationId xmlns:a16="http://schemas.microsoft.com/office/drawing/2014/main" id="{A227A5CC-0CB7-1647-BFDB-F93FC7957BB5}"/>
                </a:ext>
              </a:extLst>
            </p:cNvPr>
            <p:cNvSpPr/>
            <p:nvPr/>
          </p:nvSpPr>
          <p:spPr>
            <a:xfrm>
              <a:off x="11480056" y="6325904"/>
              <a:ext cx="12810" cy="8235"/>
            </a:xfrm>
            <a:custGeom>
              <a:avLst/>
              <a:gdLst>
                <a:gd name="connsiteX0" fmla="*/ 686 w 12809"/>
                <a:gd name="connsiteY0" fmla="*/ 6492 h 8234"/>
                <a:gd name="connsiteX1" fmla="*/ 2443 w 12809"/>
                <a:gd name="connsiteY1" fmla="*/ 7544 h 8234"/>
                <a:gd name="connsiteX2" fmla="*/ 10120 w 12809"/>
                <a:gd name="connsiteY2" fmla="*/ 2832 h 8234"/>
                <a:gd name="connsiteX3" fmla="*/ 12370 w 12809"/>
                <a:gd name="connsiteY3" fmla="*/ 864 h 8234"/>
                <a:gd name="connsiteX4" fmla="*/ 686 w 12809"/>
                <a:gd name="connsiteY4" fmla="*/ 6492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686" y="6492"/>
                  </a:moveTo>
                  <a:lnTo>
                    <a:pt x="2443" y="7544"/>
                  </a:lnTo>
                  <a:cubicBezTo>
                    <a:pt x="8290" y="9456"/>
                    <a:pt x="8674" y="4735"/>
                    <a:pt x="10120" y="2832"/>
                  </a:cubicBezTo>
                  <a:lnTo>
                    <a:pt x="12370" y="864"/>
                  </a:lnTo>
                  <a:cubicBezTo>
                    <a:pt x="6954" y="-206"/>
                    <a:pt x="2123" y="3783"/>
                    <a:pt x="686" y="6492"/>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3" name="Freeform: Shape 15">
              <a:extLst>
                <a:ext uri="{FF2B5EF4-FFF2-40B4-BE49-F238E27FC236}">
                  <a16:creationId xmlns:a16="http://schemas.microsoft.com/office/drawing/2014/main" id="{143B107B-136F-BA4C-A4F4-4E72652B02F5}"/>
                </a:ext>
              </a:extLst>
            </p:cNvPr>
            <p:cNvSpPr/>
            <p:nvPr/>
          </p:nvSpPr>
          <p:spPr>
            <a:xfrm>
              <a:off x="11512418" y="6248710"/>
              <a:ext cx="12810" cy="8235"/>
            </a:xfrm>
            <a:custGeom>
              <a:avLst/>
              <a:gdLst>
                <a:gd name="connsiteX0" fmla="*/ 2791 w 12809"/>
                <a:gd name="connsiteY0" fmla="*/ 816 h 8234"/>
                <a:gd name="connsiteX1" fmla="*/ 686 w 12809"/>
                <a:gd name="connsiteY1" fmla="*/ 1822 h 8234"/>
                <a:gd name="connsiteX2" fmla="*/ 11840 w 12809"/>
                <a:gd name="connsiteY2" fmla="*/ 6727 h 8234"/>
                <a:gd name="connsiteX3" fmla="*/ 12151 w 12809"/>
                <a:gd name="connsiteY3" fmla="*/ 3186 h 8234"/>
                <a:gd name="connsiteX4" fmla="*/ 2791 w 12809"/>
                <a:gd name="connsiteY4" fmla="*/ 816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2791" y="816"/>
                  </a:moveTo>
                  <a:lnTo>
                    <a:pt x="686" y="1822"/>
                  </a:lnTo>
                  <a:cubicBezTo>
                    <a:pt x="1263" y="5546"/>
                    <a:pt x="9717" y="9700"/>
                    <a:pt x="11840" y="6727"/>
                  </a:cubicBezTo>
                  <a:lnTo>
                    <a:pt x="12151" y="3186"/>
                  </a:lnTo>
                  <a:cubicBezTo>
                    <a:pt x="9388" y="1310"/>
                    <a:pt x="6551" y="313"/>
                    <a:pt x="2791" y="816"/>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4" name="Freeform: Shape 16">
              <a:extLst>
                <a:ext uri="{FF2B5EF4-FFF2-40B4-BE49-F238E27FC236}">
                  <a16:creationId xmlns:a16="http://schemas.microsoft.com/office/drawing/2014/main" id="{C426CDE8-5690-C747-8C44-317B7DEDA6B3}"/>
                </a:ext>
              </a:extLst>
            </p:cNvPr>
            <p:cNvSpPr/>
            <p:nvPr/>
          </p:nvSpPr>
          <p:spPr>
            <a:xfrm>
              <a:off x="11538797" y="6238317"/>
              <a:ext cx="8235" cy="12810"/>
            </a:xfrm>
            <a:custGeom>
              <a:avLst/>
              <a:gdLst>
                <a:gd name="connsiteX0" fmla="*/ 5773 w 8234"/>
                <a:gd name="connsiteY0" fmla="*/ 1674 h 12809"/>
                <a:gd name="connsiteX1" fmla="*/ 2525 w 8234"/>
                <a:gd name="connsiteY1" fmla="*/ 686 h 12809"/>
                <a:gd name="connsiteX2" fmla="*/ 1692 w 8234"/>
                <a:gd name="connsiteY2" fmla="*/ 9324 h 12809"/>
                <a:gd name="connsiteX3" fmla="*/ 3376 w 8234"/>
                <a:gd name="connsiteY3" fmla="*/ 12700 h 12809"/>
                <a:gd name="connsiteX4" fmla="*/ 5773 w 8234"/>
                <a:gd name="connsiteY4" fmla="*/ 1674 h 1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4" h="12809">
                  <a:moveTo>
                    <a:pt x="5773" y="1674"/>
                  </a:moveTo>
                  <a:lnTo>
                    <a:pt x="2525" y="686"/>
                  </a:lnTo>
                  <a:cubicBezTo>
                    <a:pt x="777" y="3157"/>
                    <a:pt x="-147" y="5051"/>
                    <a:pt x="1692" y="9324"/>
                  </a:cubicBezTo>
                  <a:lnTo>
                    <a:pt x="3376" y="12700"/>
                  </a:lnTo>
                  <a:cubicBezTo>
                    <a:pt x="7228" y="8958"/>
                    <a:pt x="11025" y="5408"/>
                    <a:pt x="5773" y="1674"/>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6" name="Freeform: Shape 17">
              <a:extLst>
                <a:ext uri="{FF2B5EF4-FFF2-40B4-BE49-F238E27FC236}">
                  <a16:creationId xmlns:a16="http://schemas.microsoft.com/office/drawing/2014/main" id="{31A18962-1E71-E24F-9684-3579141804FF}"/>
                </a:ext>
              </a:extLst>
            </p:cNvPr>
            <p:cNvSpPr/>
            <p:nvPr/>
          </p:nvSpPr>
          <p:spPr>
            <a:xfrm>
              <a:off x="11565505" y="6216148"/>
              <a:ext cx="92412" cy="236064"/>
            </a:xfrm>
            <a:custGeom>
              <a:avLst/>
              <a:gdLst>
                <a:gd name="connsiteX0" fmla="*/ 59144 w 92412"/>
                <a:gd name="connsiteY0" fmla="*/ 101773 h 236064"/>
                <a:gd name="connsiteX1" fmla="*/ 42885 w 92412"/>
                <a:gd name="connsiteY1" fmla="*/ 97628 h 236064"/>
                <a:gd name="connsiteX2" fmla="*/ 62520 w 92412"/>
                <a:gd name="connsiteY2" fmla="*/ 93803 h 236064"/>
                <a:gd name="connsiteX3" fmla="*/ 64561 w 92412"/>
                <a:gd name="connsiteY3" fmla="*/ 97317 h 236064"/>
                <a:gd name="connsiteX4" fmla="*/ 59144 w 92412"/>
                <a:gd name="connsiteY4" fmla="*/ 101773 h 236064"/>
                <a:gd name="connsiteX5" fmla="*/ 83427 w 92412"/>
                <a:gd name="connsiteY5" fmla="*/ 106036 h 236064"/>
                <a:gd name="connsiteX6" fmla="*/ 78578 w 92412"/>
                <a:gd name="connsiteY6" fmla="*/ 87966 h 236064"/>
                <a:gd name="connsiteX7" fmla="*/ 82833 w 92412"/>
                <a:gd name="connsiteY7" fmla="*/ 80746 h 236064"/>
                <a:gd name="connsiteX8" fmla="*/ 81945 w 92412"/>
                <a:gd name="connsiteY8" fmla="*/ 58897 h 236064"/>
                <a:gd name="connsiteX9" fmla="*/ 83775 w 92412"/>
                <a:gd name="connsiteY9" fmla="*/ 57067 h 236064"/>
                <a:gd name="connsiteX10" fmla="*/ 81945 w 92412"/>
                <a:gd name="connsiteY10" fmla="*/ 50735 h 236064"/>
                <a:gd name="connsiteX11" fmla="*/ 80399 w 92412"/>
                <a:gd name="connsiteY11" fmla="*/ 41439 h 236064"/>
                <a:gd name="connsiteX12" fmla="*/ 77160 w 92412"/>
                <a:gd name="connsiteY12" fmla="*/ 34128 h 236064"/>
                <a:gd name="connsiteX13" fmla="*/ 78697 w 92412"/>
                <a:gd name="connsiteY13" fmla="*/ 30843 h 236064"/>
                <a:gd name="connsiteX14" fmla="*/ 73262 w 92412"/>
                <a:gd name="connsiteY14" fmla="*/ 27650 h 236064"/>
                <a:gd name="connsiteX15" fmla="*/ 68477 w 92412"/>
                <a:gd name="connsiteY15" fmla="*/ 24768 h 236064"/>
                <a:gd name="connsiteX16" fmla="*/ 67223 w 92412"/>
                <a:gd name="connsiteY16" fmla="*/ 20486 h 236064"/>
                <a:gd name="connsiteX17" fmla="*/ 63206 w 92412"/>
                <a:gd name="connsiteY17" fmla="*/ 22343 h 236064"/>
                <a:gd name="connsiteX18" fmla="*/ 62346 w 92412"/>
                <a:gd name="connsiteY18" fmla="*/ 17128 h 236064"/>
                <a:gd name="connsiteX19" fmla="*/ 56939 w 92412"/>
                <a:gd name="connsiteY19" fmla="*/ 19315 h 236064"/>
                <a:gd name="connsiteX20" fmla="*/ 53956 w 92412"/>
                <a:gd name="connsiteY20" fmla="*/ 12581 h 236064"/>
                <a:gd name="connsiteX21" fmla="*/ 51046 w 92412"/>
                <a:gd name="connsiteY21" fmla="*/ 13212 h 236064"/>
                <a:gd name="connsiteX22" fmla="*/ 46856 w 92412"/>
                <a:gd name="connsiteY22" fmla="*/ 16524 h 236064"/>
                <a:gd name="connsiteX23" fmla="*/ 46774 w 92412"/>
                <a:gd name="connsiteY23" fmla="*/ 10192 h 236064"/>
                <a:gd name="connsiteX24" fmla="*/ 44788 w 92412"/>
                <a:gd name="connsiteY24" fmla="*/ 9195 h 236064"/>
                <a:gd name="connsiteX25" fmla="*/ 41357 w 92412"/>
                <a:gd name="connsiteY25" fmla="*/ 7612 h 236064"/>
                <a:gd name="connsiteX26" fmla="*/ 36407 w 92412"/>
                <a:gd name="connsiteY26" fmla="*/ 9634 h 236064"/>
                <a:gd name="connsiteX27" fmla="*/ 38484 w 92412"/>
                <a:gd name="connsiteY27" fmla="*/ 3678 h 236064"/>
                <a:gd name="connsiteX28" fmla="*/ 32289 w 92412"/>
                <a:gd name="connsiteY28" fmla="*/ 10870 h 236064"/>
                <a:gd name="connsiteX29" fmla="*/ 28666 w 92412"/>
                <a:gd name="connsiteY29" fmla="*/ 11592 h 236064"/>
                <a:gd name="connsiteX30" fmla="*/ 35108 w 92412"/>
                <a:gd name="connsiteY30" fmla="*/ 2726 h 236064"/>
                <a:gd name="connsiteX31" fmla="*/ 28355 w 92412"/>
                <a:gd name="connsiteY31" fmla="*/ 8921 h 236064"/>
                <a:gd name="connsiteX32" fmla="*/ 23076 w 92412"/>
                <a:gd name="connsiteY32" fmla="*/ 9753 h 236064"/>
                <a:gd name="connsiteX33" fmla="*/ 24796 w 92412"/>
                <a:gd name="connsiteY33" fmla="*/ 2013 h 236064"/>
                <a:gd name="connsiteX34" fmla="*/ 23057 w 92412"/>
                <a:gd name="connsiteY34" fmla="*/ 6038 h 236064"/>
                <a:gd name="connsiteX35" fmla="*/ 22234 w 92412"/>
                <a:gd name="connsiteY35" fmla="*/ 1738 h 236064"/>
                <a:gd name="connsiteX36" fmla="*/ 19141 w 92412"/>
                <a:gd name="connsiteY36" fmla="*/ 11867 h 236064"/>
                <a:gd name="connsiteX37" fmla="*/ 17028 w 92412"/>
                <a:gd name="connsiteY37" fmla="*/ 2150 h 236064"/>
                <a:gd name="connsiteX38" fmla="*/ 11007 w 92412"/>
                <a:gd name="connsiteY38" fmla="*/ 11583 h 236064"/>
                <a:gd name="connsiteX39" fmla="*/ 7988 w 92412"/>
                <a:gd name="connsiteY39" fmla="*/ 12288 h 236064"/>
                <a:gd name="connsiteX40" fmla="*/ 5499 w 92412"/>
                <a:gd name="connsiteY40" fmla="*/ 2699 h 236064"/>
                <a:gd name="connsiteX41" fmla="*/ 1336 w 92412"/>
                <a:gd name="connsiteY41" fmla="*/ 231324 h 236064"/>
                <a:gd name="connsiteX42" fmla="*/ 686 w 92412"/>
                <a:gd name="connsiteY42" fmla="*/ 235359 h 236064"/>
                <a:gd name="connsiteX43" fmla="*/ 21621 w 92412"/>
                <a:gd name="connsiteY43" fmla="*/ 233191 h 236064"/>
                <a:gd name="connsiteX44" fmla="*/ 69181 w 92412"/>
                <a:gd name="connsiteY44" fmla="*/ 235753 h 236064"/>
                <a:gd name="connsiteX45" fmla="*/ 80216 w 92412"/>
                <a:gd name="connsiteY45" fmla="*/ 234051 h 236064"/>
                <a:gd name="connsiteX46" fmla="*/ 55283 w 92412"/>
                <a:gd name="connsiteY46" fmla="*/ 227381 h 236064"/>
                <a:gd name="connsiteX47" fmla="*/ 35959 w 92412"/>
                <a:gd name="connsiteY47" fmla="*/ 212567 h 236064"/>
                <a:gd name="connsiteX48" fmla="*/ 31457 w 92412"/>
                <a:gd name="connsiteY48" fmla="*/ 199959 h 236064"/>
                <a:gd name="connsiteX49" fmla="*/ 31649 w 92412"/>
                <a:gd name="connsiteY49" fmla="*/ 182565 h 236064"/>
                <a:gd name="connsiteX50" fmla="*/ 41476 w 92412"/>
                <a:gd name="connsiteY50" fmla="*/ 178988 h 236064"/>
                <a:gd name="connsiteX51" fmla="*/ 76565 w 92412"/>
                <a:gd name="connsiteY51" fmla="*/ 176792 h 236064"/>
                <a:gd name="connsiteX52" fmla="*/ 79045 w 92412"/>
                <a:gd name="connsiteY52" fmla="*/ 163671 h 236064"/>
                <a:gd name="connsiteX53" fmla="*/ 79639 w 92412"/>
                <a:gd name="connsiteY53" fmla="*/ 155518 h 236064"/>
                <a:gd name="connsiteX54" fmla="*/ 82238 w 92412"/>
                <a:gd name="connsiteY54" fmla="*/ 149132 h 236064"/>
                <a:gd name="connsiteX55" fmla="*/ 77160 w 92412"/>
                <a:gd name="connsiteY55" fmla="*/ 143816 h 236064"/>
                <a:gd name="connsiteX56" fmla="*/ 84836 w 92412"/>
                <a:gd name="connsiteY56" fmla="*/ 137201 h 236064"/>
                <a:gd name="connsiteX57" fmla="*/ 81177 w 92412"/>
                <a:gd name="connsiteY57" fmla="*/ 128929 h 236064"/>
                <a:gd name="connsiteX58" fmla="*/ 91928 w 92412"/>
                <a:gd name="connsiteY58" fmla="*/ 121362 h 236064"/>
                <a:gd name="connsiteX59" fmla="*/ 83427 w 92412"/>
                <a:gd name="connsiteY59" fmla="*/ 106036 h 23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2412" h="236064">
                  <a:moveTo>
                    <a:pt x="59144" y="101773"/>
                  </a:moveTo>
                  <a:cubicBezTo>
                    <a:pt x="52117" y="103365"/>
                    <a:pt x="41494" y="98552"/>
                    <a:pt x="42885" y="97628"/>
                  </a:cubicBezTo>
                  <a:cubicBezTo>
                    <a:pt x="46472" y="95212"/>
                    <a:pt x="54633" y="90976"/>
                    <a:pt x="62520" y="93803"/>
                  </a:cubicBezTo>
                  <a:cubicBezTo>
                    <a:pt x="63865" y="94270"/>
                    <a:pt x="64414" y="95606"/>
                    <a:pt x="64561" y="97317"/>
                  </a:cubicBezTo>
                  <a:cubicBezTo>
                    <a:pt x="64917" y="101324"/>
                    <a:pt x="61678" y="101425"/>
                    <a:pt x="59144" y="101773"/>
                  </a:cubicBezTo>
                  <a:moveTo>
                    <a:pt x="83427" y="106036"/>
                  </a:moveTo>
                  <a:cubicBezTo>
                    <a:pt x="79768" y="101141"/>
                    <a:pt x="72823" y="94453"/>
                    <a:pt x="78578" y="87966"/>
                  </a:cubicBezTo>
                  <a:cubicBezTo>
                    <a:pt x="81588" y="85669"/>
                    <a:pt x="82485" y="83930"/>
                    <a:pt x="82833" y="80746"/>
                  </a:cubicBezTo>
                  <a:cubicBezTo>
                    <a:pt x="84059" y="69730"/>
                    <a:pt x="83491" y="64945"/>
                    <a:pt x="81945" y="58897"/>
                  </a:cubicBezTo>
                  <a:cubicBezTo>
                    <a:pt x="82211" y="58357"/>
                    <a:pt x="83354" y="59034"/>
                    <a:pt x="83775" y="57067"/>
                  </a:cubicBezTo>
                  <a:cubicBezTo>
                    <a:pt x="84919" y="51760"/>
                    <a:pt x="81945" y="50735"/>
                    <a:pt x="81945" y="50735"/>
                  </a:cubicBezTo>
                  <a:cubicBezTo>
                    <a:pt x="84196" y="48768"/>
                    <a:pt x="83986" y="41375"/>
                    <a:pt x="80399" y="41439"/>
                  </a:cubicBezTo>
                  <a:cubicBezTo>
                    <a:pt x="82366" y="38209"/>
                    <a:pt x="80673" y="32994"/>
                    <a:pt x="77160" y="34128"/>
                  </a:cubicBezTo>
                  <a:cubicBezTo>
                    <a:pt x="77160" y="34128"/>
                    <a:pt x="78944" y="33204"/>
                    <a:pt x="78697" y="30843"/>
                  </a:cubicBezTo>
                  <a:cubicBezTo>
                    <a:pt x="78230" y="26150"/>
                    <a:pt x="71524" y="30752"/>
                    <a:pt x="73262" y="27650"/>
                  </a:cubicBezTo>
                  <a:cubicBezTo>
                    <a:pt x="74177" y="26022"/>
                    <a:pt x="70407" y="20477"/>
                    <a:pt x="68477" y="24768"/>
                  </a:cubicBezTo>
                  <a:cubicBezTo>
                    <a:pt x="67342" y="24018"/>
                    <a:pt x="69273" y="21328"/>
                    <a:pt x="67223" y="20486"/>
                  </a:cubicBezTo>
                  <a:cubicBezTo>
                    <a:pt x="66025" y="20541"/>
                    <a:pt x="64762" y="21492"/>
                    <a:pt x="63206" y="22343"/>
                  </a:cubicBezTo>
                  <a:cubicBezTo>
                    <a:pt x="62786" y="20559"/>
                    <a:pt x="64625" y="19626"/>
                    <a:pt x="62346" y="17128"/>
                  </a:cubicBezTo>
                  <a:cubicBezTo>
                    <a:pt x="59272" y="14987"/>
                    <a:pt x="59062" y="18153"/>
                    <a:pt x="56939" y="19315"/>
                  </a:cubicBezTo>
                  <a:cubicBezTo>
                    <a:pt x="53014" y="18427"/>
                    <a:pt x="62301" y="16103"/>
                    <a:pt x="53956" y="12581"/>
                  </a:cubicBezTo>
                  <a:cubicBezTo>
                    <a:pt x="51824" y="17686"/>
                    <a:pt x="51998" y="13907"/>
                    <a:pt x="51046" y="13212"/>
                  </a:cubicBezTo>
                  <a:cubicBezTo>
                    <a:pt x="50479" y="12791"/>
                    <a:pt x="49198" y="14136"/>
                    <a:pt x="46856" y="16524"/>
                  </a:cubicBezTo>
                  <a:cubicBezTo>
                    <a:pt x="48082" y="13148"/>
                    <a:pt x="50891" y="8994"/>
                    <a:pt x="46774" y="10192"/>
                  </a:cubicBezTo>
                  <a:cubicBezTo>
                    <a:pt x="42089" y="12297"/>
                    <a:pt x="44843" y="9543"/>
                    <a:pt x="44788" y="9195"/>
                  </a:cubicBezTo>
                  <a:cubicBezTo>
                    <a:pt x="48841" y="7365"/>
                    <a:pt x="41046" y="3010"/>
                    <a:pt x="41357" y="7612"/>
                  </a:cubicBezTo>
                  <a:cubicBezTo>
                    <a:pt x="41256" y="10741"/>
                    <a:pt x="34504" y="13413"/>
                    <a:pt x="36407" y="9634"/>
                  </a:cubicBezTo>
                  <a:cubicBezTo>
                    <a:pt x="37679" y="4876"/>
                    <a:pt x="43507" y="12150"/>
                    <a:pt x="38484" y="3678"/>
                  </a:cubicBezTo>
                  <a:cubicBezTo>
                    <a:pt x="35355" y="7228"/>
                    <a:pt x="32811" y="9570"/>
                    <a:pt x="32289" y="10870"/>
                  </a:cubicBezTo>
                  <a:cubicBezTo>
                    <a:pt x="29856" y="20605"/>
                    <a:pt x="31201" y="11730"/>
                    <a:pt x="28666" y="11592"/>
                  </a:cubicBezTo>
                  <a:cubicBezTo>
                    <a:pt x="32042" y="9341"/>
                    <a:pt x="36379" y="5325"/>
                    <a:pt x="35108" y="2726"/>
                  </a:cubicBezTo>
                  <a:cubicBezTo>
                    <a:pt x="31448" y="2452"/>
                    <a:pt x="23039" y="8427"/>
                    <a:pt x="28355" y="8921"/>
                  </a:cubicBezTo>
                  <a:cubicBezTo>
                    <a:pt x="27953" y="10815"/>
                    <a:pt x="24869" y="13065"/>
                    <a:pt x="23076" y="9753"/>
                  </a:cubicBezTo>
                  <a:cubicBezTo>
                    <a:pt x="26031" y="8976"/>
                    <a:pt x="31118" y="-943"/>
                    <a:pt x="24796" y="2013"/>
                  </a:cubicBezTo>
                  <a:cubicBezTo>
                    <a:pt x="24192" y="2607"/>
                    <a:pt x="24192" y="4373"/>
                    <a:pt x="23057" y="6038"/>
                  </a:cubicBezTo>
                  <a:cubicBezTo>
                    <a:pt x="21557" y="4684"/>
                    <a:pt x="22755" y="2589"/>
                    <a:pt x="22234" y="1738"/>
                  </a:cubicBezTo>
                  <a:cubicBezTo>
                    <a:pt x="17192" y="-2910"/>
                    <a:pt x="18949" y="9195"/>
                    <a:pt x="19141" y="11867"/>
                  </a:cubicBezTo>
                  <a:cubicBezTo>
                    <a:pt x="12544" y="7786"/>
                    <a:pt x="18739" y="8921"/>
                    <a:pt x="17028" y="2150"/>
                  </a:cubicBezTo>
                  <a:cubicBezTo>
                    <a:pt x="11565" y="3138"/>
                    <a:pt x="10092" y="5462"/>
                    <a:pt x="11007" y="11583"/>
                  </a:cubicBezTo>
                  <a:cubicBezTo>
                    <a:pt x="10266" y="13056"/>
                    <a:pt x="8894" y="16442"/>
                    <a:pt x="7988" y="12288"/>
                  </a:cubicBezTo>
                  <a:cubicBezTo>
                    <a:pt x="10943" y="8417"/>
                    <a:pt x="10659" y="2854"/>
                    <a:pt x="5499" y="2699"/>
                  </a:cubicBezTo>
                  <a:cubicBezTo>
                    <a:pt x="13825" y="78862"/>
                    <a:pt x="13212" y="155839"/>
                    <a:pt x="1336" y="231324"/>
                  </a:cubicBezTo>
                  <a:lnTo>
                    <a:pt x="686" y="235359"/>
                  </a:lnTo>
                  <a:cubicBezTo>
                    <a:pt x="6670" y="235295"/>
                    <a:pt x="15344" y="233511"/>
                    <a:pt x="21621" y="233191"/>
                  </a:cubicBezTo>
                  <a:cubicBezTo>
                    <a:pt x="39673" y="233795"/>
                    <a:pt x="39307" y="236146"/>
                    <a:pt x="69181" y="235753"/>
                  </a:cubicBezTo>
                  <a:cubicBezTo>
                    <a:pt x="76062" y="235076"/>
                    <a:pt x="77992" y="233959"/>
                    <a:pt x="80216" y="234051"/>
                  </a:cubicBezTo>
                  <a:cubicBezTo>
                    <a:pt x="78029" y="224819"/>
                    <a:pt x="62941" y="230052"/>
                    <a:pt x="55283" y="227381"/>
                  </a:cubicBezTo>
                  <a:cubicBezTo>
                    <a:pt x="42308" y="226127"/>
                    <a:pt x="40076" y="218332"/>
                    <a:pt x="35959" y="212567"/>
                  </a:cubicBezTo>
                  <a:cubicBezTo>
                    <a:pt x="34083" y="209347"/>
                    <a:pt x="31384" y="205311"/>
                    <a:pt x="31457" y="199959"/>
                  </a:cubicBezTo>
                  <a:cubicBezTo>
                    <a:pt x="30450" y="193023"/>
                    <a:pt x="31786" y="189354"/>
                    <a:pt x="31649" y="182565"/>
                  </a:cubicBezTo>
                  <a:cubicBezTo>
                    <a:pt x="32244" y="177551"/>
                    <a:pt x="37944" y="178567"/>
                    <a:pt x="41476" y="178988"/>
                  </a:cubicBezTo>
                  <a:cubicBezTo>
                    <a:pt x="52712" y="180104"/>
                    <a:pt x="71597" y="178283"/>
                    <a:pt x="76565" y="176792"/>
                  </a:cubicBezTo>
                  <a:cubicBezTo>
                    <a:pt x="83674" y="174641"/>
                    <a:pt x="83839" y="170240"/>
                    <a:pt x="79045" y="163671"/>
                  </a:cubicBezTo>
                  <a:cubicBezTo>
                    <a:pt x="78020" y="160423"/>
                    <a:pt x="78203" y="158410"/>
                    <a:pt x="79639" y="155518"/>
                  </a:cubicBezTo>
                  <a:cubicBezTo>
                    <a:pt x="81597" y="153322"/>
                    <a:pt x="84123" y="151849"/>
                    <a:pt x="82238" y="149132"/>
                  </a:cubicBezTo>
                  <a:cubicBezTo>
                    <a:pt x="82238" y="149132"/>
                    <a:pt x="65924" y="145710"/>
                    <a:pt x="77160" y="143816"/>
                  </a:cubicBezTo>
                  <a:cubicBezTo>
                    <a:pt x="88661" y="141885"/>
                    <a:pt x="84836" y="137201"/>
                    <a:pt x="84836" y="137201"/>
                  </a:cubicBezTo>
                  <a:cubicBezTo>
                    <a:pt x="84836" y="137201"/>
                    <a:pt x="82942" y="132470"/>
                    <a:pt x="81177" y="128929"/>
                  </a:cubicBezTo>
                  <a:cubicBezTo>
                    <a:pt x="79877" y="126321"/>
                    <a:pt x="90747" y="125498"/>
                    <a:pt x="91928" y="121362"/>
                  </a:cubicBezTo>
                  <a:cubicBezTo>
                    <a:pt x="94526" y="117849"/>
                    <a:pt x="86291" y="109980"/>
                    <a:pt x="83427" y="106036"/>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7" name="Freeform: Shape 18">
              <a:extLst>
                <a:ext uri="{FF2B5EF4-FFF2-40B4-BE49-F238E27FC236}">
                  <a16:creationId xmlns:a16="http://schemas.microsoft.com/office/drawing/2014/main" id="{EB5C7D34-706A-9547-B644-91AF9D5CAF23}"/>
                </a:ext>
              </a:extLst>
            </p:cNvPr>
            <p:cNvSpPr/>
            <p:nvPr/>
          </p:nvSpPr>
          <p:spPr>
            <a:xfrm>
              <a:off x="11309880" y="6178139"/>
              <a:ext cx="261683" cy="447424"/>
            </a:xfrm>
            <a:custGeom>
              <a:avLst/>
              <a:gdLst>
                <a:gd name="connsiteX0" fmla="*/ 256312 w 261682"/>
                <a:gd name="connsiteY0" fmla="*/ 273395 h 447424"/>
                <a:gd name="connsiteX1" fmla="*/ 208193 w 261682"/>
                <a:gd name="connsiteY1" fmla="*/ 447378 h 447424"/>
                <a:gd name="connsiteX2" fmla="*/ 208166 w 261682"/>
                <a:gd name="connsiteY2" fmla="*/ 447378 h 447424"/>
                <a:gd name="connsiteX3" fmla="*/ 686 w 261682"/>
                <a:gd name="connsiteY3" fmla="*/ 447378 h 447424"/>
                <a:gd name="connsiteX4" fmla="*/ 686 w 261682"/>
                <a:gd name="connsiteY4" fmla="*/ 686 h 447424"/>
                <a:gd name="connsiteX5" fmla="*/ 256037 w 261682"/>
                <a:gd name="connsiteY5" fmla="*/ 686 h 447424"/>
                <a:gd name="connsiteX6" fmla="*/ 261088 w 261682"/>
                <a:gd name="connsiteY6" fmla="*/ 40744 h 447424"/>
                <a:gd name="connsiteX7" fmla="*/ 257126 w 261682"/>
                <a:gd name="connsiteY7" fmla="*/ 45676 h 447424"/>
                <a:gd name="connsiteX8" fmla="*/ 259313 w 261682"/>
                <a:gd name="connsiteY8" fmla="*/ 50534 h 447424"/>
                <a:gd name="connsiteX9" fmla="*/ 257410 w 261682"/>
                <a:gd name="connsiteY9" fmla="*/ 51440 h 447424"/>
                <a:gd name="connsiteX10" fmla="*/ 255296 w 261682"/>
                <a:gd name="connsiteY10" fmla="*/ 48494 h 447424"/>
                <a:gd name="connsiteX11" fmla="*/ 249660 w 261682"/>
                <a:gd name="connsiteY11" fmla="*/ 42656 h 447424"/>
                <a:gd name="connsiteX12" fmla="*/ 251847 w 261682"/>
                <a:gd name="connsiteY12" fmla="*/ 52648 h 447424"/>
                <a:gd name="connsiteX13" fmla="*/ 243841 w 261682"/>
                <a:gd name="connsiteY13" fmla="*/ 50461 h 447424"/>
                <a:gd name="connsiteX14" fmla="*/ 241160 w 261682"/>
                <a:gd name="connsiteY14" fmla="*/ 44550 h 447424"/>
                <a:gd name="connsiteX15" fmla="*/ 241297 w 261682"/>
                <a:gd name="connsiteY15" fmla="*/ 53965 h 447424"/>
                <a:gd name="connsiteX16" fmla="*/ 237052 w 261682"/>
                <a:gd name="connsiteY16" fmla="*/ 53224 h 447424"/>
                <a:gd name="connsiteX17" fmla="*/ 236750 w 261682"/>
                <a:gd name="connsiteY17" fmla="*/ 45813 h 447424"/>
                <a:gd name="connsiteX18" fmla="*/ 230684 w 261682"/>
                <a:gd name="connsiteY18" fmla="*/ 57708 h 447424"/>
                <a:gd name="connsiteX19" fmla="*/ 229339 w 261682"/>
                <a:gd name="connsiteY19" fmla="*/ 47222 h 447424"/>
                <a:gd name="connsiteX20" fmla="*/ 223968 w 261682"/>
                <a:gd name="connsiteY20" fmla="*/ 57589 h 447424"/>
                <a:gd name="connsiteX21" fmla="*/ 221122 w 261682"/>
                <a:gd name="connsiteY21" fmla="*/ 64680 h 447424"/>
                <a:gd name="connsiteX22" fmla="*/ 216877 w 261682"/>
                <a:gd name="connsiteY22" fmla="*/ 62218 h 447424"/>
                <a:gd name="connsiteX23" fmla="*/ 218295 w 261682"/>
                <a:gd name="connsiteY23" fmla="*/ 55100 h 447424"/>
                <a:gd name="connsiteX24" fmla="*/ 211679 w 261682"/>
                <a:gd name="connsiteY24" fmla="*/ 60389 h 447424"/>
                <a:gd name="connsiteX25" fmla="*/ 208559 w 261682"/>
                <a:gd name="connsiteY25" fmla="*/ 55997 h 447424"/>
                <a:gd name="connsiteX26" fmla="*/ 206729 w 261682"/>
                <a:gd name="connsiteY26" fmla="*/ 62292 h 447424"/>
                <a:gd name="connsiteX27" fmla="*/ 209072 w 261682"/>
                <a:gd name="connsiteY27" fmla="*/ 65384 h 447424"/>
                <a:gd name="connsiteX28" fmla="*/ 209776 w 261682"/>
                <a:gd name="connsiteY28" fmla="*/ 67013 h 447424"/>
                <a:gd name="connsiteX29" fmla="*/ 197461 w 261682"/>
                <a:gd name="connsiteY29" fmla="*/ 65247 h 447424"/>
                <a:gd name="connsiteX30" fmla="*/ 205128 w 261682"/>
                <a:gd name="connsiteY30" fmla="*/ 69685 h 447424"/>
                <a:gd name="connsiteX31" fmla="*/ 196646 w 261682"/>
                <a:gd name="connsiteY31" fmla="*/ 73281 h 447424"/>
                <a:gd name="connsiteX32" fmla="*/ 187606 w 261682"/>
                <a:gd name="connsiteY32" fmla="*/ 68422 h 447424"/>
                <a:gd name="connsiteX33" fmla="*/ 182821 w 261682"/>
                <a:gd name="connsiteY33" fmla="*/ 68193 h 447424"/>
                <a:gd name="connsiteX34" fmla="*/ 193590 w 261682"/>
                <a:gd name="connsiteY34" fmla="*/ 76574 h 447424"/>
                <a:gd name="connsiteX35" fmla="*/ 197671 w 261682"/>
                <a:gd name="connsiteY35" fmla="*/ 75522 h 447424"/>
                <a:gd name="connsiteX36" fmla="*/ 201102 w 261682"/>
                <a:gd name="connsiteY36" fmla="*/ 79466 h 447424"/>
                <a:gd name="connsiteX37" fmla="*/ 188887 w 261682"/>
                <a:gd name="connsiteY37" fmla="*/ 80024 h 447424"/>
                <a:gd name="connsiteX38" fmla="*/ 187689 w 261682"/>
                <a:gd name="connsiteY38" fmla="*/ 79887 h 447424"/>
                <a:gd name="connsiteX39" fmla="*/ 187241 w 261682"/>
                <a:gd name="connsiteY39" fmla="*/ 78789 h 447424"/>
                <a:gd name="connsiteX40" fmla="*/ 177633 w 261682"/>
                <a:gd name="connsiteY40" fmla="*/ 77361 h 447424"/>
                <a:gd name="connsiteX41" fmla="*/ 182556 w 261682"/>
                <a:gd name="connsiteY41" fmla="*/ 83556 h 447424"/>
                <a:gd name="connsiteX42" fmla="*/ 186856 w 261682"/>
                <a:gd name="connsiteY42" fmla="*/ 83757 h 447424"/>
                <a:gd name="connsiteX43" fmla="*/ 188192 w 261682"/>
                <a:gd name="connsiteY43" fmla="*/ 82558 h 447424"/>
                <a:gd name="connsiteX44" fmla="*/ 194185 w 261682"/>
                <a:gd name="connsiteY44" fmla="*/ 90043 h 447424"/>
                <a:gd name="connsiteX45" fmla="*/ 186271 w 261682"/>
                <a:gd name="connsiteY45" fmla="*/ 91754 h 447424"/>
                <a:gd name="connsiteX46" fmla="*/ 169682 w 261682"/>
                <a:gd name="connsiteY46" fmla="*/ 85367 h 447424"/>
                <a:gd name="connsiteX47" fmla="*/ 180973 w 261682"/>
                <a:gd name="connsiteY47" fmla="*/ 93840 h 447424"/>
                <a:gd name="connsiteX48" fmla="*/ 176865 w 261682"/>
                <a:gd name="connsiteY48" fmla="*/ 97253 h 447424"/>
                <a:gd name="connsiteX49" fmla="*/ 183270 w 261682"/>
                <a:gd name="connsiteY49" fmla="*/ 102340 h 447424"/>
                <a:gd name="connsiteX50" fmla="*/ 179802 w 261682"/>
                <a:gd name="connsiteY50" fmla="*/ 106467 h 447424"/>
                <a:gd name="connsiteX51" fmla="*/ 171796 w 261682"/>
                <a:gd name="connsiteY51" fmla="*/ 99220 h 447424"/>
                <a:gd name="connsiteX52" fmla="*/ 170744 w 261682"/>
                <a:gd name="connsiteY52" fmla="*/ 105131 h 447424"/>
                <a:gd name="connsiteX53" fmla="*/ 163213 w 261682"/>
                <a:gd name="connsiteY53" fmla="*/ 99083 h 447424"/>
                <a:gd name="connsiteX54" fmla="*/ 164540 w 261682"/>
                <a:gd name="connsiteY54" fmla="*/ 104921 h 447424"/>
                <a:gd name="connsiteX55" fmla="*/ 156735 w 261682"/>
                <a:gd name="connsiteY55" fmla="*/ 108095 h 447424"/>
                <a:gd name="connsiteX56" fmla="*/ 172857 w 261682"/>
                <a:gd name="connsiteY56" fmla="*/ 110593 h 447424"/>
                <a:gd name="connsiteX57" fmla="*/ 175456 w 261682"/>
                <a:gd name="connsiteY57" fmla="*/ 110127 h 447424"/>
                <a:gd name="connsiteX58" fmla="*/ 178759 w 261682"/>
                <a:gd name="connsiteY58" fmla="*/ 111527 h 447424"/>
                <a:gd name="connsiteX59" fmla="*/ 170039 w 261682"/>
                <a:gd name="connsiteY59" fmla="*/ 114766 h 447424"/>
                <a:gd name="connsiteX60" fmla="*/ 162134 w 261682"/>
                <a:gd name="connsiteY60" fmla="*/ 124071 h 447424"/>
                <a:gd name="connsiteX61" fmla="*/ 170039 w 261682"/>
                <a:gd name="connsiteY61" fmla="*/ 124108 h 447424"/>
                <a:gd name="connsiteX62" fmla="*/ 174257 w 261682"/>
                <a:gd name="connsiteY62" fmla="*/ 123074 h 447424"/>
                <a:gd name="connsiteX63" fmla="*/ 176544 w 261682"/>
                <a:gd name="connsiteY63" fmla="*/ 123797 h 447424"/>
                <a:gd name="connsiteX64" fmla="*/ 166370 w 261682"/>
                <a:gd name="connsiteY64" fmla="*/ 131574 h 447424"/>
                <a:gd name="connsiteX65" fmla="*/ 171512 w 261682"/>
                <a:gd name="connsiteY65" fmla="*/ 138052 h 447424"/>
                <a:gd name="connsiteX66" fmla="*/ 162152 w 261682"/>
                <a:gd name="connsiteY66" fmla="*/ 137000 h 447424"/>
                <a:gd name="connsiteX67" fmla="*/ 172198 w 261682"/>
                <a:gd name="connsiteY67" fmla="*/ 145125 h 447424"/>
                <a:gd name="connsiteX68" fmla="*/ 165958 w 261682"/>
                <a:gd name="connsiteY68" fmla="*/ 150871 h 447424"/>
                <a:gd name="connsiteX69" fmla="*/ 166855 w 261682"/>
                <a:gd name="connsiteY69" fmla="*/ 154229 h 447424"/>
                <a:gd name="connsiteX70" fmla="*/ 169389 w 261682"/>
                <a:gd name="connsiteY70" fmla="*/ 154503 h 447424"/>
                <a:gd name="connsiteX71" fmla="*/ 163479 w 261682"/>
                <a:gd name="connsiteY71" fmla="*/ 159481 h 447424"/>
                <a:gd name="connsiteX72" fmla="*/ 169947 w 261682"/>
                <a:gd name="connsiteY72" fmla="*/ 160597 h 447424"/>
                <a:gd name="connsiteX73" fmla="*/ 167111 w 261682"/>
                <a:gd name="connsiteY73" fmla="*/ 164788 h 447424"/>
                <a:gd name="connsiteX74" fmla="*/ 176526 w 261682"/>
                <a:gd name="connsiteY74" fmla="*/ 164788 h 447424"/>
                <a:gd name="connsiteX75" fmla="*/ 170899 w 261682"/>
                <a:gd name="connsiteY75" fmla="*/ 170479 h 447424"/>
                <a:gd name="connsiteX76" fmla="*/ 178493 w 261682"/>
                <a:gd name="connsiteY76" fmla="*/ 172876 h 447424"/>
                <a:gd name="connsiteX77" fmla="*/ 177148 w 261682"/>
                <a:gd name="connsiteY77" fmla="*/ 178942 h 447424"/>
                <a:gd name="connsiteX78" fmla="*/ 184047 w 261682"/>
                <a:gd name="connsiteY78" fmla="*/ 175356 h 447424"/>
                <a:gd name="connsiteX79" fmla="*/ 186929 w 261682"/>
                <a:gd name="connsiteY79" fmla="*/ 183664 h 447424"/>
                <a:gd name="connsiteX80" fmla="*/ 189043 w 261682"/>
                <a:gd name="connsiteY80" fmla="*/ 190206 h 447424"/>
                <a:gd name="connsiteX81" fmla="*/ 194176 w 261682"/>
                <a:gd name="connsiteY81" fmla="*/ 179290 h 447424"/>
                <a:gd name="connsiteX82" fmla="*/ 199693 w 261682"/>
                <a:gd name="connsiteY82" fmla="*/ 180589 h 447424"/>
                <a:gd name="connsiteX83" fmla="*/ 196674 w 261682"/>
                <a:gd name="connsiteY83" fmla="*/ 191148 h 447424"/>
                <a:gd name="connsiteX84" fmla="*/ 210673 w 261682"/>
                <a:gd name="connsiteY84" fmla="*/ 184441 h 447424"/>
                <a:gd name="connsiteX85" fmla="*/ 208587 w 261682"/>
                <a:gd name="connsiteY85" fmla="*/ 191651 h 447424"/>
                <a:gd name="connsiteX86" fmla="*/ 196152 w 261682"/>
                <a:gd name="connsiteY86" fmla="*/ 198797 h 447424"/>
                <a:gd name="connsiteX87" fmla="*/ 205860 w 261682"/>
                <a:gd name="connsiteY87" fmla="*/ 198239 h 447424"/>
                <a:gd name="connsiteX88" fmla="*/ 208669 w 261682"/>
                <a:gd name="connsiteY88" fmla="*/ 195915 h 447424"/>
                <a:gd name="connsiteX89" fmla="*/ 210289 w 261682"/>
                <a:gd name="connsiteY89" fmla="*/ 202658 h 447424"/>
                <a:gd name="connsiteX90" fmla="*/ 213674 w 261682"/>
                <a:gd name="connsiteY90" fmla="*/ 200902 h 447424"/>
                <a:gd name="connsiteX91" fmla="*/ 213601 w 261682"/>
                <a:gd name="connsiteY91" fmla="*/ 208148 h 447424"/>
                <a:gd name="connsiteX92" fmla="*/ 216547 w 261682"/>
                <a:gd name="connsiteY92" fmla="*/ 205751 h 447424"/>
                <a:gd name="connsiteX93" fmla="*/ 220848 w 261682"/>
                <a:gd name="connsiteY93" fmla="*/ 207087 h 447424"/>
                <a:gd name="connsiteX94" fmla="*/ 219301 w 261682"/>
                <a:gd name="connsiteY94" fmla="*/ 199218 h 447424"/>
                <a:gd name="connsiteX95" fmla="*/ 224636 w 261682"/>
                <a:gd name="connsiteY95" fmla="*/ 199493 h 447424"/>
                <a:gd name="connsiteX96" fmla="*/ 225624 w 261682"/>
                <a:gd name="connsiteY96" fmla="*/ 210253 h 447424"/>
                <a:gd name="connsiteX97" fmla="*/ 233044 w 261682"/>
                <a:gd name="connsiteY97" fmla="*/ 204516 h 447424"/>
                <a:gd name="connsiteX98" fmla="*/ 231114 w 261682"/>
                <a:gd name="connsiteY98" fmla="*/ 214123 h 447424"/>
                <a:gd name="connsiteX99" fmla="*/ 234773 w 261682"/>
                <a:gd name="connsiteY99" fmla="*/ 222285 h 447424"/>
                <a:gd name="connsiteX100" fmla="*/ 239422 w 261682"/>
                <a:gd name="connsiteY100" fmla="*/ 223127 h 447424"/>
                <a:gd name="connsiteX101" fmla="*/ 242798 w 261682"/>
                <a:gd name="connsiteY101" fmla="*/ 219320 h 447424"/>
                <a:gd name="connsiteX102" fmla="*/ 242459 w 261682"/>
                <a:gd name="connsiteY102" fmla="*/ 230858 h 447424"/>
                <a:gd name="connsiteX103" fmla="*/ 238799 w 261682"/>
                <a:gd name="connsiteY103" fmla="*/ 239541 h 447424"/>
                <a:gd name="connsiteX104" fmla="*/ 228991 w 261682"/>
                <a:gd name="connsiteY104" fmla="*/ 258628 h 447424"/>
                <a:gd name="connsiteX105" fmla="*/ 188000 w 261682"/>
                <a:gd name="connsiteY105" fmla="*/ 271602 h 447424"/>
                <a:gd name="connsiteX106" fmla="*/ 206748 w 261682"/>
                <a:gd name="connsiteY106" fmla="*/ 272078 h 447424"/>
                <a:gd name="connsiteX107" fmla="*/ 214854 w 261682"/>
                <a:gd name="connsiteY107" fmla="*/ 273084 h 447424"/>
                <a:gd name="connsiteX108" fmla="*/ 235002 w 261682"/>
                <a:gd name="connsiteY108" fmla="*/ 273084 h 447424"/>
                <a:gd name="connsiteX109" fmla="*/ 256285 w 261682"/>
                <a:gd name="connsiteY109" fmla="*/ 273304 h 447424"/>
                <a:gd name="connsiteX110" fmla="*/ 256312 w 261682"/>
                <a:gd name="connsiteY110" fmla="*/ 273395 h 44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261682" h="447424">
                  <a:moveTo>
                    <a:pt x="256312" y="273395"/>
                  </a:moveTo>
                  <a:cubicBezTo>
                    <a:pt x="247107" y="330023"/>
                    <a:pt x="231480" y="387612"/>
                    <a:pt x="208193" y="447378"/>
                  </a:cubicBezTo>
                  <a:lnTo>
                    <a:pt x="208166" y="447378"/>
                  </a:lnTo>
                  <a:lnTo>
                    <a:pt x="686" y="447378"/>
                  </a:lnTo>
                  <a:lnTo>
                    <a:pt x="686" y="686"/>
                  </a:lnTo>
                  <a:lnTo>
                    <a:pt x="256037" y="686"/>
                  </a:lnTo>
                  <a:cubicBezTo>
                    <a:pt x="258160" y="15390"/>
                    <a:pt x="259578" y="26168"/>
                    <a:pt x="261088" y="40744"/>
                  </a:cubicBezTo>
                  <a:cubicBezTo>
                    <a:pt x="261088" y="40744"/>
                    <a:pt x="256715" y="42098"/>
                    <a:pt x="257126" y="45676"/>
                  </a:cubicBezTo>
                  <a:cubicBezTo>
                    <a:pt x="257584" y="49601"/>
                    <a:pt x="259313" y="50534"/>
                    <a:pt x="259313" y="50534"/>
                  </a:cubicBezTo>
                  <a:lnTo>
                    <a:pt x="257410" y="51440"/>
                  </a:lnTo>
                  <a:cubicBezTo>
                    <a:pt x="257410" y="51440"/>
                    <a:pt x="255305" y="48375"/>
                    <a:pt x="255296" y="48494"/>
                  </a:cubicBezTo>
                  <a:cubicBezTo>
                    <a:pt x="255296" y="45474"/>
                    <a:pt x="256568" y="40964"/>
                    <a:pt x="249660" y="42656"/>
                  </a:cubicBezTo>
                  <a:cubicBezTo>
                    <a:pt x="247272" y="47927"/>
                    <a:pt x="253466" y="49061"/>
                    <a:pt x="251847" y="52648"/>
                  </a:cubicBezTo>
                  <a:cubicBezTo>
                    <a:pt x="244518" y="53069"/>
                    <a:pt x="249660" y="47158"/>
                    <a:pt x="243841" y="50461"/>
                  </a:cubicBezTo>
                  <a:cubicBezTo>
                    <a:pt x="244225" y="48768"/>
                    <a:pt x="242999" y="44257"/>
                    <a:pt x="241160" y="44550"/>
                  </a:cubicBezTo>
                  <a:cubicBezTo>
                    <a:pt x="240364" y="47103"/>
                    <a:pt x="238424" y="51385"/>
                    <a:pt x="241297" y="53965"/>
                  </a:cubicBezTo>
                  <a:cubicBezTo>
                    <a:pt x="240391" y="54578"/>
                    <a:pt x="237683" y="54167"/>
                    <a:pt x="237052" y="53224"/>
                  </a:cubicBezTo>
                  <a:cubicBezTo>
                    <a:pt x="236201" y="51952"/>
                    <a:pt x="239010" y="49757"/>
                    <a:pt x="236750" y="45813"/>
                  </a:cubicBezTo>
                  <a:cubicBezTo>
                    <a:pt x="229997" y="48723"/>
                    <a:pt x="236265" y="55237"/>
                    <a:pt x="230684" y="57708"/>
                  </a:cubicBezTo>
                  <a:cubicBezTo>
                    <a:pt x="224562" y="56930"/>
                    <a:pt x="234234" y="51715"/>
                    <a:pt x="229339" y="47222"/>
                  </a:cubicBezTo>
                  <a:cubicBezTo>
                    <a:pt x="223858" y="48494"/>
                    <a:pt x="221726" y="54212"/>
                    <a:pt x="223968" y="57589"/>
                  </a:cubicBezTo>
                  <a:cubicBezTo>
                    <a:pt x="223849" y="60581"/>
                    <a:pt x="221515" y="62090"/>
                    <a:pt x="221122" y="64680"/>
                  </a:cubicBezTo>
                  <a:cubicBezTo>
                    <a:pt x="218368" y="64250"/>
                    <a:pt x="217197" y="63243"/>
                    <a:pt x="216877" y="62218"/>
                  </a:cubicBezTo>
                  <a:cubicBezTo>
                    <a:pt x="216529" y="60306"/>
                    <a:pt x="221881" y="59318"/>
                    <a:pt x="218295" y="55100"/>
                  </a:cubicBezTo>
                  <a:cubicBezTo>
                    <a:pt x="212457" y="56015"/>
                    <a:pt x="216328" y="65448"/>
                    <a:pt x="211679" y="60389"/>
                  </a:cubicBezTo>
                  <a:cubicBezTo>
                    <a:pt x="211185" y="58202"/>
                    <a:pt x="209694" y="56235"/>
                    <a:pt x="208559" y="55997"/>
                  </a:cubicBezTo>
                  <a:cubicBezTo>
                    <a:pt x="206336" y="57607"/>
                    <a:pt x="205293" y="60105"/>
                    <a:pt x="206729" y="62292"/>
                  </a:cubicBezTo>
                  <a:lnTo>
                    <a:pt x="209072" y="65384"/>
                  </a:lnTo>
                  <a:cubicBezTo>
                    <a:pt x="208770" y="65302"/>
                    <a:pt x="210078" y="67095"/>
                    <a:pt x="209776" y="67013"/>
                  </a:cubicBezTo>
                  <a:cubicBezTo>
                    <a:pt x="205906" y="63911"/>
                    <a:pt x="200736" y="61770"/>
                    <a:pt x="197461" y="65247"/>
                  </a:cubicBezTo>
                  <a:cubicBezTo>
                    <a:pt x="197882" y="68495"/>
                    <a:pt x="200700" y="68697"/>
                    <a:pt x="205128" y="69685"/>
                  </a:cubicBezTo>
                  <a:cubicBezTo>
                    <a:pt x="199529" y="70206"/>
                    <a:pt x="198476" y="72173"/>
                    <a:pt x="196646" y="73281"/>
                  </a:cubicBezTo>
                  <a:cubicBezTo>
                    <a:pt x="195997" y="69584"/>
                    <a:pt x="191669" y="69017"/>
                    <a:pt x="187606" y="68422"/>
                  </a:cubicBezTo>
                  <a:cubicBezTo>
                    <a:pt x="185356" y="68980"/>
                    <a:pt x="183873" y="67397"/>
                    <a:pt x="182821" y="68193"/>
                  </a:cubicBezTo>
                  <a:cubicBezTo>
                    <a:pt x="184523" y="72393"/>
                    <a:pt x="188622" y="75586"/>
                    <a:pt x="193590" y="76574"/>
                  </a:cubicBezTo>
                  <a:cubicBezTo>
                    <a:pt x="195832" y="76318"/>
                    <a:pt x="196125" y="76373"/>
                    <a:pt x="197671" y="75522"/>
                  </a:cubicBezTo>
                  <a:cubicBezTo>
                    <a:pt x="200672" y="76922"/>
                    <a:pt x="200316" y="77371"/>
                    <a:pt x="201102" y="79466"/>
                  </a:cubicBezTo>
                  <a:cubicBezTo>
                    <a:pt x="196747" y="81415"/>
                    <a:pt x="193234" y="78889"/>
                    <a:pt x="188887" y="80024"/>
                  </a:cubicBezTo>
                  <a:cubicBezTo>
                    <a:pt x="188897" y="80180"/>
                    <a:pt x="187744" y="80180"/>
                    <a:pt x="187689" y="79887"/>
                  </a:cubicBezTo>
                  <a:cubicBezTo>
                    <a:pt x="187753" y="79832"/>
                    <a:pt x="187186" y="78844"/>
                    <a:pt x="187241" y="78789"/>
                  </a:cubicBezTo>
                  <a:cubicBezTo>
                    <a:pt x="185365" y="75175"/>
                    <a:pt x="180305" y="76584"/>
                    <a:pt x="177633" y="77361"/>
                  </a:cubicBezTo>
                  <a:cubicBezTo>
                    <a:pt x="177240" y="80253"/>
                    <a:pt x="180159" y="82568"/>
                    <a:pt x="182556" y="83556"/>
                  </a:cubicBezTo>
                  <a:cubicBezTo>
                    <a:pt x="185795" y="84709"/>
                    <a:pt x="186856" y="83766"/>
                    <a:pt x="186856" y="83757"/>
                  </a:cubicBezTo>
                  <a:lnTo>
                    <a:pt x="188192" y="82558"/>
                  </a:lnTo>
                  <a:cubicBezTo>
                    <a:pt x="189601" y="87691"/>
                    <a:pt x="191431" y="87948"/>
                    <a:pt x="194185" y="90043"/>
                  </a:cubicBezTo>
                  <a:cubicBezTo>
                    <a:pt x="191175" y="91141"/>
                    <a:pt x="190059" y="92056"/>
                    <a:pt x="186271" y="91754"/>
                  </a:cubicBezTo>
                  <a:cubicBezTo>
                    <a:pt x="181998" y="85166"/>
                    <a:pt x="169197" y="82284"/>
                    <a:pt x="169682" y="85367"/>
                  </a:cubicBezTo>
                  <a:cubicBezTo>
                    <a:pt x="171512" y="92193"/>
                    <a:pt x="180973" y="93840"/>
                    <a:pt x="180973" y="93840"/>
                  </a:cubicBezTo>
                  <a:cubicBezTo>
                    <a:pt x="180973" y="93840"/>
                    <a:pt x="176023" y="95670"/>
                    <a:pt x="176865" y="97253"/>
                  </a:cubicBezTo>
                  <a:cubicBezTo>
                    <a:pt x="177697" y="98863"/>
                    <a:pt x="184184" y="99842"/>
                    <a:pt x="183270" y="102340"/>
                  </a:cubicBezTo>
                  <a:cubicBezTo>
                    <a:pt x="176508" y="99339"/>
                    <a:pt x="175209" y="100565"/>
                    <a:pt x="179802" y="106467"/>
                  </a:cubicBezTo>
                  <a:cubicBezTo>
                    <a:pt x="174120" y="106741"/>
                    <a:pt x="175392" y="100629"/>
                    <a:pt x="171796" y="99220"/>
                  </a:cubicBezTo>
                  <a:cubicBezTo>
                    <a:pt x="169197" y="101114"/>
                    <a:pt x="170744" y="105131"/>
                    <a:pt x="170744" y="105131"/>
                  </a:cubicBezTo>
                  <a:cubicBezTo>
                    <a:pt x="169435" y="104106"/>
                    <a:pt x="166031" y="98369"/>
                    <a:pt x="163213" y="99083"/>
                  </a:cubicBezTo>
                  <a:cubicBezTo>
                    <a:pt x="162298" y="99787"/>
                    <a:pt x="162298" y="102880"/>
                    <a:pt x="164540" y="104921"/>
                  </a:cubicBezTo>
                  <a:cubicBezTo>
                    <a:pt x="161804" y="105515"/>
                    <a:pt x="157403" y="105149"/>
                    <a:pt x="156735" y="108095"/>
                  </a:cubicBezTo>
                  <a:cubicBezTo>
                    <a:pt x="161182" y="111481"/>
                    <a:pt x="165885" y="111472"/>
                    <a:pt x="172857" y="110593"/>
                  </a:cubicBezTo>
                  <a:cubicBezTo>
                    <a:pt x="172857" y="110593"/>
                    <a:pt x="174129" y="110566"/>
                    <a:pt x="175456" y="110127"/>
                  </a:cubicBezTo>
                  <a:cubicBezTo>
                    <a:pt x="176782" y="109688"/>
                    <a:pt x="178759" y="111527"/>
                    <a:pt x="178759" y="111527"/>
                  </a:cubicBezTo>
                  <a:cubicBezTo>
                    <a:pt x="175328" y="112304"/>
                    <a:pt x="176782" y="113439"/>
                    <a:pt x="170039" y="114766"/>
                  </a:cubicBezTo>
                  <a:cubicBezTo>
                    <a:pt x="165610" y="116888"/>
                    <a:pt x="162134" y="119633"/>
                    <a:pt x="162134" y="124071"/>
                  </a:cubicBezTo>
                  <a:cubicBezTo>
                    <a:pt x="164879" y="125425"/>
                    <a:pt x="168218" y="126724"/>
                    <a:pt x="170039" y="124108"/>
                  </a:cubicBezTo>
                  <a:cubicBezTo>
                    <a:pt x="172985" y="119835"/>
                    <a:pt x="172198" y="123266"/>
                    <a:pt x="174257" y="123074"/>
                  </a:cubicBezTo>
                  <a:lnTo>
                    <a:pt x="176544" y="123797"/>
                  </a:lnTo>
                  <a:cubicBezTo>
                    <a:pt x="174687" y="128353"/>
                    <a:pt x="164320" y="128280"/>
                    <a:pt x="166370" y="131574"/>
                  </a:cubicBezTo>
                  <a:cubicBezTo>
                    <a:pt x="168346" y="134749"/>
                    <a:pt x="171512" y="138052"/>
                    <a:pt x="171512" y="138052"/>
                  </a:cubicBezTo>
                  <a:cubicBezTo>
                    <a:pt x="171512" y="138052"/>
                    <a:pt x="164220" y="134374"/>
                    <a:pt x="162152" y="137000"/>
                  </a:cubicBezTo>
                  <a:cubicBezTo>
                    <a:pt x="160230" y="139452"/>
                    <a:pt x="164540" y="143404"/>
                    <a:pt x="172198" y="145125"/>
                  </a:cubicBezTo>
                  <a:cubicBezTo>
                    <a:pt x="169591" y="146717"/>
                    <a:pt x="160395" y="145097"/>
                    <a:pt x="165958" y="150871"/>
                  </a:cubicBezTo>
                  <a:cubicBezTo>
                    <a:pt x="159343" y="153661"/>
                    <a:pt x="161502" y="155638"/>
                    <a:pt x="166855" y="154229"/>
                  </a:cubicBezTo>
                  <a:lnTo>
                    <a:pt x="169389" y="154503"/>
                  </a:lnTo>
                  <a:cubicBezTo>
                    <a:pt x="167816" y="155601"/>
                    <a:pt x="163085" y="157779"/>
                    <a:pt x="163479" y="159481"/>
                  </a:cubicBezTo>
                  <a:cubicBezTo>
                    <a:pt x="163753" y="161731"/>
                    <a:pt x="169097" y="158913"/>
                    <a:pt x="169947" y="160597"/>
                  </a:cubicBezTo>
                  <a:cubicBezTo>
                    <a:pt x="170323" y="163031"/>
                    <a:pt x="167367" y="164083"/>
                    <a:pt x="167111" y="164788"/>
                  </a:cubicBezTo>
                  <a:cubicBezTo>
                    <a:pt x="170899" y="167185"/>
                    <a:pt x="173122" y="161393"/>
                    <a:pt x="176526" y="164788"/>
                  </a:cubicBezTo>
                  <a:cubicBezTo>
                    <a:pt x="175218" y="167276"/>
                    <a:pt x="169728" y="166782"/>
                    <a:pt x="170899" y="170479"/>
                  </a:cubicBezTo>
                  <a:cubicBezTo>
                    <a:pt x="172994" y="172071"/>
                    <a:pt x="176398" y="171375"/>
                    <a:pt x="178493" y="172876"/>
                  </a:cubicBezTo>
                  <a:cubicBezTo>
                    <a:pt x="178493" y="172876"/>
                    <a:pt x="175703" y="178238"/>
                    <a:pt x="177148" y="178942"/>
                  </a:cubicBezTo>
                  <a:cubicBezTo>
                    <a:pt x="180168" y="180415"/>
                    <a:pt x="183004" y="175657"/>
                    <a:pt x="184047" y="175356"/>
                  </a:cubicBezTo>
                  <a:cubicBezTo>
                    <a:pt x="183270" y="181550"/>
                    <a:pt x="188494" y="179482"/>
                    <a:pt x="186929" y="183664"/>
                  </a:cubicBezTo>
                  <a:cubicBezTo>
                    <a:pt x="186865" y="185905"/>
                    <a:pt x="186719" y="189007"/>
                    <a:pt x="189043" y="190206"/>
                  </a:cubicBezTo>
                  <a:cubicBezTo>
                    <a:pt x="193828" y="188732"/>
                    <a:pt x="194286" y="184935"/>
                    <a:pt x="194176" y="179290"/>
                  </a:cubicBezTo>
                  <a:cubicBezTo>
                    <a:pt x="194139" y="177323"/>
                    <a:pt x="199693" y="180589"/>
                    <a:pt x="199693" y="180589"/>
                  </a:cubicBezTo>
                  <a:cubicBezTo>
                    <a:pt x="203070" y="183307"/>
                    <a:pt x="193966" y="185375"/>
                    <a:pt x="196674" y="191148"/>
                  </a:cubicBezTo>
                  <a:cubicBezTo>
                    <a:pt x="204378" y="192228"/>
                    <a:pt x="204378" y="185658"/>
                    <a:pt x="210673" y="184441"/>
                  </a:cubicBezTo>
                  <a:cubicBezTo>
                    <a:pt x="213418" y="186354"/>
                    <a:pt x="209502" y="189446"/>
                    <a:pt x="208587" y="191651"/>
                  </a:cubicBezTo>
                  <a:cubicBezTo>
                    <a:pt x="204662" y="193847"/>
                    <a:pt x="199885" y="191194"/>
                    <a:pt x="196152" y="198797"/>
                  </a:cubicBezTo>
                  <a:cubicBezTo>
                    <a:pt x="201496" y="200984"/>
                    <a:pt x="204049" y="199182"/>
                    <a:pt x="205860" y="198239"/>
                  </a:cubicBezTo>
                  <a:cubicBezTo>
                    <a:pt x="207562" y="197004"/>
                    <a:pt x="207361" y="196409"/>
                    <a:pt x="208669" y="195915"/>
                  </a:cubicBezTo>
                  <a:cubicBezTo>
                    <a:pt x="208797" y="198010"/>
                    <a:pt x="208276" y="201789"/>
                    <a:pt x="210289" y="202658"/>
                  </a:cubicBezTo>
                  <a:cubicBezTo>
                    <a:pt x="212045" y="202521"/>
                    <a:pt x="212201" y="201890"/>
                    <a:pt x="213674" y="200902"/>
                  </a:cubicBezTo>
                  <a:cubicBezTo>
                    <a:pt x="215220" y="202512"/>
                    <a:pt x="211204" y="206456"/>
                    <a:pt x="213601" y="208148"/>
                  </a:cubicBezTo>
                  <a:cubicBezTo>
                    <a:pt x="215861" y="207727"/>
                    <a:pt x="216547" y="205751"/>
                    <a:pt x="216547" y="205751"/>
                  </a:cubicBezTo>
                  <a:cubicBezTo>
                    <a:pt x="217920" y="207544"/>
                    <a:pt x="219448" y="207572"/>
                    <a:pt x="220848" y="207087"/>
                  </a:cubicBezTo>
                  <a:cubicBezTo>
                    <a:pt x="221616" y="205175"/>
                    <a:pt x="221790" y="200792"/>
                    <a:pt x="219301" y="199218"/>
                  </a:cubicBezTo>
                  <a:cubicBezTo>
                    <a:pt x="220482" y="197827"/>
                    <a:pt x="223373" y="200472"/>
                    <a:pt x="224636" y="199493"/>
                  </a:cubicBezTo>
                  <a:cubicBezTo>
                    <a:pt x="226996" y="202384"/>
                    <a:pt x="221689" y="207929"/>
                    <a:pt x="225624" y="210253"/>
                  </a:cubicBezTo>
                  <a:cubicBezTo>
                    <a:pt x="229421" y="209905"/>
                    <a:pt x="229247" y="206108"/>
                    <a:pt x="233044" y="204516"/>
                  </a:cubicBezTo>
                  <a:cubicBezTo>
                    <a:pt x="232385" y="208405"/>
                    <a:pt x="236869" y="211223"/>
                    <a:pt x="231114" y="214123"/>
                  </a:cubicBezTo>
                  <a:cubicBezTo>
                    <a:pt x="231114" y="217920"/>
                    <a:pt x="238177" y="216795"/>
                    <a:pt x="234773" y="222285"/>
                  </a:cubicBezTo>
                  <a:cubicBezTo>
                    <a:pt x="236082" y="224481"/>
                    <a:pt x="237848" y="223529"/>
                    <a:pt x="239422" y="223127"/>
                  </a:cubicBezTo>
                  <a:lnTo>
                    <a:pt x="242798" y="219320"/>
                  </a:lnTo>
                  <a:cubicBezTo>
                    <a:pt x="241883" y="222422"/>
                    <a:pt x="241544" y="227271"/>
                    <a:pt x="242459" y="230858"/>
                  </a:cubicBezTo>
                  <a:cubicBezTo>
                    <a:pt x="241288" y="233759"/>
                    <a:pt x="244070" y="237052"/>
                    <a:pt x="238799" y="239541"/>
                  </a:cubicBezTo>
                  <a:cubicBezTo>
                    <a:pt x="237363" y="246733"/>
                    <a:pt x="237363" y="254034"/>
                    <a:pt x="228991" y="258628"/>
                  </a:cubicBezTo>
                  <a:cubicBezTo>
                    <a:pt x="224270" y="267512"/>
                    <a:pt x="194542" y="262818"/>
                    <a:pt x="188000" y="271602"/>
                  </a:cubicBezTo>
                  <a:cubicBezTo>
                    <a:pt x="189574" y="273203"/>
                    <a:pt x="204790" y="272682"/>
                    <a:pt x="206748" y="272078"/>
                  </a:cubicBezTo>
                  <a:cubicBezTo>
                    <a:pt x="209621" y="270678"/>
                    <a:pt x="211844" y="273185"/>
                    <a:pt x="214854" y="273084"/>
                  </a:cubicBezTo>
                  <a:cubicBezTo>
                    <a:pt x="221525" y="273084"/>
                    <a:pt x="229512" y="270888"/>
                    <a:pt x="235002" y="273084"/>
                  </a:cubicBezTo>
                  <a:cubicBezTo>
                    <a:pt x="242752" y="273002"/>
                    <a:pt x="249303" y="273276"/>
                    <a:pt x="256285" y="273304"/>
                  </a:cubicBezTo>
                  <a:lnTo>
                    <a:pt x="256312" y="273395"/>
                  </a:lnTo>
                  <a:close/>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8" name="Freeform: Shape 19">
              <a:extLst>
                <a:ext uri="{FF2B5EF4-FFF2-40B4-BE49-F238E27FC236}">
                  <a16:creationId xmlns:a16="http://schemas.microsoft.com/office/drawing/2014/main" id="{D8744F50-24A8-994D-83DE-DAC97D97D844}"/>
                </a:ext>
              </a:extLst>
            </p:cNvPr>
            <p:cNvSpPr/>
            <p:nvPr/>
          </p:nvSpPr>
          <p:spPr>
            <a:xfrm>
              <a:off x="11577290" y="6472094"/>
              <a:ext cx="84178" cy="81433"/>
            </a:xfrm>
            <a:custGeom>
              <a:avLst/>
              <a:gdLst>
                <a:gd name="connsiteX0" fmla="*/ 42244 w 84177"/>
                <a:gd name="connsiteY0" fmla="*/ 64826 h 81433"/>
                <a:gd name="connsiteX1" fmla="*/ 21712 w 84177"/>
                <a:gd name="connsiteY1" fmla="*/ 40469 h 81433"/>
                <a:gd name="connsiteX2" fmla="*/ 42244 w 84177"/>
                <a:gd name="connsiteY2" fmla="*/ 16982 h 81433"/>
                <a:gd name="connsiteX3" fmla="*/ 62474 w 84177"/>
                <a:gd name="connsiteY3" fmla="*/ 40469 h 81433"/>
                <a:gd name="connsiteX4" fmla="*/ 42244 w 84177"/>
                <a:gd name="connsiteY4" fmla="*/ 64826 h 81433"/>
                <a:gd name="connsiteX5" fmla="*/ 42244 w 84177"/>
                <a:gd name="connsiteY5" fmla="*/ 686 h 81433"/>
                <a:gd name="connsiteX6" fmla="*/ 686 w 84177"/>
                <a:gd name="connsiteY6" fmla="*/ 40469 h 81433"/>
                <a:gd name="connsiteX7" fmla="*/ 42244 w 84177"/>
                <a:gd name="connsiteY7" fmla="*/ 81131 h 81433"/>
                <a:gd name="connsiteX8" fmla="*/ 83491 w 84177"/>
                <a:gd name="connsiteY8" fmla="*/ 40469 h 81433"/>
                <a:gd name="connsiteX9" fmla="*/ 42244 w 84177"/>
                <a:gd name="connsiteY9" fmla="*/ 68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177" h="81433">
                  <a:moveTo>
                    <a:pt x="42244" y="64826"/>
                  </a:moveTo>
                  <a:cubicBezTo>
                    <a:pt x="29179" y="64826"/>
                    <a:pt x="21712" y="54432"/>
                    <a:pt x="21712" y="40469"/>
                  </a:cubicBezTo>
                  <a:cubicBezTo>
                    <a:pt x="21712" y="26351"/>
                    <a:pt x="28401" y="16982"/>
                    <a:pt x="42244" y="16982"/>
                  </a:cubicBezTo>
                  <a:cubicBezTo>
                    <a:pt x="55777" y="16982"/>
                    <a:pt x="62474" y="25601"/>
                    <a:pt x="62474" y="40469"/>
                  </a:cubicBezTo>
                  <a:cubicBezTo>
                    <a:pt x="62474" y="54276"/>
                    <a:pt x="55942" y="64826"/>
                    <a:pt x="42244" y="64826"/>
                  </a:cubicBezTo>
                  <a:moveTo>
                    <a:pt x="42244" y="686"/>
                  </a:moveTo>
                  <a:cubicBezTo>
                    <a:pt x="17503" y="686"/>
                    <a:pt x="686" y="16396"/>
                    <a:pt x="686" y="40469"/>
                  </a:cubicBezTo>
                  <a:cubicBezTo>
                    <a:pt x="686" y="64085"/>
                    <a:pt x="17815" y="81131"/>
                    <a:pt x="42244" y="81131"/>
                  </a:cubicBezTo>
                  <a:cubicBezTo>
                    <a:pt x="66985" y="81131"/>
                    <a:pt x="83491" y="62896"/>
                    <a:pt x="83491" y="40469"/>
                  </a:cubicBezTo>
                  <a:cubicBezTo>
                    <a:pt x="83491" y="16845"/>
                    <a:pt x="66839" y="686"/>
                    <a:pt x="42244" y="686"/>
                  </a:cubicBezTo>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19" name="Freeform: Shape 20">
              <a:extLst>
                <a:ext uri="{FF2B5EF4-FFF2-40B4-BE49-F238E27FC236}">
                  <a16:creationId xmlns:a16="http://schemas.microsoft.com/office/drawing/2014/main" id="{70431C4B-C136-2548-B933-1A973617C664}"/>
                </a:ext>
              </a:extLst>
            </p:cNvPr>
            <p:cNvSpPr/>
            <p:nvPr/>
          </p:nvSpPr>
          <p:spPr>
            <a:xfrm>
              <a:off x="11671011" y="6472094"/>
              <a:ext cx="57643" cy="81433"/>
            </a:xfrm>
            <a:custGeom>
              <a:avLst/>
              <a:gdLst>
                <a:gd name="connsiteX0" fmla="*/ 49491 w 57643"/>
                <a:gd name="connsiteY0" fmla="*/ 17275 h 81433"/>
                <a:gd name="connsiteX1" fmla="*/ 35629 w 57643"/>
                <a:gd name="connsiteY1" fmla="*/ 15491 h 81433"/>
                <a:gd name="connsiteX2" fmla="*/ 21703 w 57643"/>
                <a:gd name="connsiteY2" fmla="*/ 21438 h 81433"/>
                <a:gd name="connsiteX3" fmla="*/ 38118 w 57643"/>
                <a:gd name="connsiteY3" fmla="*/ 34376 h 81433"/>
                <a:gd name="connsiteX4" fmla="*/ 57735 w 57643"/>
                <a:gd name="connsiteY4" fmla="*/ 58165 h 81433"/>
                <a:gd name="connsiteX5" fmla="*/ 24796 w 57643"/>
                <a:gd name="connsiteY5" fmla="*/ 81140 h 81433"/>
                <a:gd name="connsiteX6" fmla="*/ 2077 w 57643"/>
                <a:gd name="connsiteY6" fmla="*/ 77727 h 81433"/>
                <a:gd name="connsiteX7" fmla="*/ 2077 w 57643"/>
                <a:gd name="connsiteY7" fmla="*/ 61432 h 81433"/>
                <a:gd name="connsiteX8" fmla="*/ 25574 w 57643"/>
                <a:gd name="connsiteY8" fmla="*/ 66336 h 81433"/>
                <a:gd name="connsiteX9" fmla="*/ 36718 w 57643"/>
                <a:gd name="connsiteY9" fmla="*/ 58751 h 81433"/>
                <a:gd name="connsiteX10" fmla="*/ 20459 w 57643"/>
                <a:gd name="connsiteY10" fmla="*/ 45968 h 81433"/>
                <a:gd name="connsiteX11" fmla="*/ 686 w 57643"/>
                <a:gd name="connsiteY11" fmla="*/ 21429 h 81433"/>
                <a:gd name="connsiteX12" fmla="*/ 32070 w 57643"/>
                <a:gd name="connsiteY12" fmla="*/ 686 h 81433"/>
                <a:gd name="connsiteX13" fmla="*/ 49491 w 57643"/>
                <a:gd name="connsiteY13" fmla="*/ 1967 h 81433"/>
                <a:gd name="connsiteX14" fmla="*/ 49491 w 57643"/>
                <a:gd name="connsiteY14" fmla="*/ 17275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9491" y="17275"/>
                  </a:moveTo>
                  <a:cubicBezTo>
                    <a:pt x="44815" y="16534"/>
                    <a:pt x="40305" y="15491"/>
                    <a:pt x="35629" y="15491"/>
                  </a:cubicBezTo>
                  <a:cubicBezTo>
                    <a:pt x="27431" y="15491"/>
                    <a:pt x="21703" y="17421"/>
                    <a:pt x="21703" y="21438"/>
                  </a:cubicBezTo>
                  <a:cubicBezTo>
                    <a:pt x="21703" y="26049"/>
                    <a:pt x="29444" y="29764"/>
                    <a:pt x="38118" y="34376"/>
                  </a:cubicBezTo>
                  <a:cubicBezTo>
                    <a:pt x="46371" y="38841"/>
                    <a:pt x="57735" y="44779"/>
                    <a:pt x="57735" y="58165"/>
                  </a:cubicBezTo>
                  <a:cubicBezTo>
                    <a:pt x="57735" y="72860"/>
                    <a:pt x="44660" y="81140"/>
                    <a:pt x="24796" y="81140"/>
                  </a:cubicBezTo>
                  <a:cubicBezTo>
                    <a:pt x="15774" y="81140"/>
                    <a:pt x="9552" y="79365"/>
                    <a:pt x="2077" y="77727"/>
                  </a:cubicBezTo>
                  <a:lnTo>
                    <a:pt x="2077" y="61432"/>
                  </a:lnTo>
                  <a:cubicBezTo>
                    <a:pt x="7841" y="63216"/>
                    <a:pt x="17183" y="66336"/>
                    <a:pt x="25574" y="66336"/>
                  </a:cubicBezTo>
                  <a:cubicBezTo>
                    <a:pt x="31137" y="66336"/>
                    <a:pt x="36718" y="63801"/>
                    <a:pt x="36718" y="58751"/>
                  </a:cubicBezTo>
                  <a:cubicBezTo>
                    <a:pt x="36718" y="54130"/>
                    <a:pt x="30057" y="51312"/>
                    <a:pt x="20459" y="45968"/>
                  </a:cubicBezTo>
                  <a:cubicBezTo>
                    <a:pt x="11739" y="41650"/>
                    <a:pt x="686" y="32729"/>
                    <a:pt x="686" y="21429"/>
                  </a:cubicBezTo>
                  <a:cubicBezTo>
                    <a:pt x="686" y="8079"/>
                    <a:pt x="14072" y="686"/>
                    <a:pt x="32070" y="686"/>
                  </a:cubicBezTo>
                  <a:cubicBezTo>
                    <a:pt x="37962" y="686"/>
                    <a:pt x="43727" y="1281"/>
                    <a:pt x="49491" y="1967"/>
                  </a:cubicBezTo>
                  <a:lnTo>
                    <a:pt x="49491" y="17275"/>
                  </a:lnTo>
                  <a:close/>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20" name="Freeform: Shape 21">
              <a:extLst>
                <a:ext uri="{FF2B5EF4-FFF2-40B4-BE49-F238E27FC236}">
                  <a16:creationId xmlns:a16="http://schemas.microsoft.com/office/drawing/2014/main" id="{26C33B79-1A97-B647-BA62-5C7AA669DCC0}"/>
                </a:ext>
              </a:extLst>
            </p:cNvPr>
            <p:cNvSpPr/>
            <p:nvPr/>
          </p:nvSpPr>
          <p:spPr>
            <a:xfrm>
              <a:off x="11370524" y="6444196"/>
              <a:ext cx="30194" cy="107052"/>
            </a:xfrm>
            <a:custGeom>
              <a:avLst/>
              <a:gdLst>
                <a:gd name="connsiteX0" fmla="*/ 3029 w 30194"/>
                <a:gd name="connsiteY0" fmla="*/ 106458 h 107052"/>
                <a:gd name="connsiteX1" fmla="*/ 3806 w 30194"/>
                <a:gd name="connsiteY1" fmla="*/ 79127 h 107052"/>
                <a:gd name="connsiteX2" fmla="*/ 3806 w 30194"/>
                <a:gd name="connsiteY2" fmla="*/ 37825 h 107052"/>
                <a:gd name="connsiteX3" fmla="*/ 686 w 30194"/>
                <a:gd name="connsiteY3" fmla="*/ 686 h 107052"/>
                <a:gd name="connsiteX4" fmla="*/ 27971 w 30194"/>
                <a:gd name="connsiteY4" fmla="*/ 686 h 107052"/>
                <a:gd name="connsiteX5" fmla="*/ 27193 w 30194"/>
                <a:gd name="connsiteY5" fmla="*/ 30688 h 107052"/>
                <a:gd name="connsiteX6" fmla="*/ 27193 w 30194"/>
                <a:gd name="connsiteY6" fmla="*/ 69319 h 107052"/>
                <a:gd name="connsiteX7" fmla="*/ 30304 w 30194"/>
                <a:gd name="connsiteY7" fmla="*/ 106458 h 107052"/>
                <a:gd name="connsiteX8" fmla="*/ 3029 w 30194"/>
                <a:gd name="connsiteY8" fmla="*/ 106458 h 10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94" h="107052">
                  <a:moveTo>
                    <a:pt x="3029" y="106458"/>
                  </a:moveTo>
                  <a:cubicBezTo>
                    <a:pt x="3486" y="97848"/>
                    <a:pt x="3806" y="91159"/>
                    <a:pt x="3806" y="79127"/>
                  </a:cubicBezTo>
                  <a:lnTo>
                    <a:pt x="3806" y="37825"/>
                  </a:lnTo>
                  <a:cubicBezTo>
                    <a:pt x="3806" y="22975"/>
                    <a:pt x="2873" y="11684"/>
                    <a:pt x="686" y="686"/>
                  </a:cubicBezTo>
                  <a:lnTo>
                    <a:pt x="27971" y="686"/>
                  </a:lnTo>
                  <a:cubicBezTo>
                    <a:pt x="27971" y="8262"/>
                    <a:pt x="27193" y="18812"/>
                    <a:pt x="27193" y="30688"/>
                  </a:cubicBezTo>
                  <a:lnTo>
                    <a:pt x="27193" y="69319"/>
                  </a:lnTo>
                  <a:cubicBezTo>
                    <a:pt x="27193" y="80161"/>
                    <a:pt x="28895" y="96356"/>
                    <a:pt x="30304" y="106458"/>
                  </a:cubicBezTo>
                  <a:lnTo>
                    <a:pt x="3029" y="106458"/>
                  </a:lnTo>
                  <a:close/>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21" name="Freeform: Shape 22">
              <a:extLst>
                <a:ext uri="{FF2B5EF4-FFF2-40B4-BE49-F238E27FC236}">
                  <a16:creationId xmlns:a16="http://schemas.microsoft.com/office/drawing/2014/main" id="{9DE1C625-0D34-674D-A845-F677DA824017}"/>
                </a:ext>
              </a:extLst>
            </p:cNvPr>
            <p:cNvSpPr/>
            <p:nvPr/>
          </p:nvSpPr>
          <p:spPr>
            <a:xfrm>
              <a:off x="11415257" y="6472094"/>
              <a:ext cx="86923" cy="112542"/>
            </a:xfrm>
            <a:custGeom>
              <a:avLst/>
              <a:gdLst>
                <a:gd name="connsiteX0" fmla="*/ 45447 w 86922"/>
                <a:gd name="connsiteY0" fmla="*/ 64826 h 112542"/>
                <a:gd name="connsiteX1" fmla="*/ 24851 w 86922"/>
                <a:gd name="connsiteY1" fmla="*/ 42611 h 112542"/>
                <a:gd name="connsiteX2" fmla="*/ 44504 w 86922"/>
                <a:gd name="connsiteY2" fmla="*/ 16982 h 112542"/>
                <a:gd name="connsiteX3" fmla="*/ 65421 w 86922"/>
                <a:gd name="connsiteY3" fmla="*/ 42537 h 112542"/>
                <a:gd name="connsiteX4" fmla="*/ 45447 w 86922"/>
                <a:gd name="connsiteY4" fmla="*/ 64826 h 112542"/>
                <a:gd name="connsiteX5" fmla="*/ 49665 w 86922"/>
                <a:gd name="connsiteY5" fmla="*/ 686 h 112542"/>
                <a:gd name="connsiteX6" fmla="*/ 23295 w 86922"/>
                <a:gd name="connsiteY6" fmla="*/ 13432 h 112542"/>
                <a:gd name="connsiteX7" fmla="*/ 20486 w 86922"/>
                <a:gd name="connsiteY7" fmla="*/ 2626 h 112542"/>
                <a:gd name="connsiteX8" fmla="*/ 686 w 86922"/>
                <a:gd name="connsiteY8" fmla="*/ 4117 h 112542"/>
                <a:gd name="connsiteX9" fmla="*/ 5362 w 86922"/>
                <a:gd name="connsiteY9" fmla="*/ 42620 h 112542"/>
                <a:gd name="connsiteX10" fmla="*/ 5362 w 86922"/>
                <a:gd name="connsiteY10" fmla="*/ 73720 h 112542"/>
                <a:gd name="connsiteX11" fmla="*/ 2251 w 86922"/>
                <a:gd name="connsiteY11" fmla="*/ 112460 h 112542"/>
                <a:gd name="connsiteX12" fmla="*/ 27971 w 86922"/>
                <a:gd name="connsiteY12" fmla="*/ 110969 h 112542"/>
                <a:gd name="connsiteX13" fmla="*/ 26406 w 86922"/>
                <a:gd name="connsiteY13" fmla="*/ 82623 h 112542"/>
                <a:gd name="connsiteX14" fmla="*/ 26406 w 86922"/>
                <a:gd name="connsiteY14" fmla="*/ 73720 h 112542"/>
                <a:gd name="connsiteX15" fmla="*/ 50589 w 86922"/>
                <a:gd name="connsiteY15" fmla="*/ 81140 h 112542"/>
                <a:gd name="connsiteX16" fmla="*/ 86438 w 86922"/>
                <a:gd name="connsiteY16" fmla="*/ 42400 h 112542"/>
                <a:gd name="connsiteX17" fmla="*/ 49665 w 86922"/>
                <a:gd name="connsiteY17" fmla="*/ 686 h 11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922" h="112542">
                  <a:moveTo>
                    <a:pt x="45447" y="64826"/>
                  </a:moveTo>
                  <a:cubicBezTo>
                    <a:pt x="32344" y="64826"/>
                    <a:pt x="24851" y="57278"/>
                    <a:pt x="24851" y="42611"/>
                  </a:cubicBezTo>
                  <a:cubicBezTo>
                    <a:pt x="24851" y="27385"/>
                    <a:pt x="31246" y="16982"/>
                    <a:pt x="44504" y="16982"/>
                  </a:cubicBezTo>
                  <a:cubicBezTo>
                    <a:pt x="56838" y="16982"/>
                    <a:pt x="65421" y="27532"/>
                    <a:pt x="65421" y="42537"/>
                  </a:cubicBezTo>
                  <a:cubicBezTo>
                    <a:pt x="65421" y="55923"/>
                    <a:pt x="58714" y="64826"/>
                    <a:pt x="45447" y="64826"/>
                  </a:cubicBezTo>
                  <a:moveTo>
                    <a:pt x="49665" y="686"/>
                  </a:moveTo>
                  <a:cubicBezTo>
                    <a:pt x="34531" y="686"/>
                    <a:pt x="28291" y="7951"/>
                    <a:pt x="23295" y="13432"/>
                  </a:cubicBezTo>
                  <a:cubicBezTo>
                    <a:pt x="22216" y="9452"/>
                    <a:pt x="21731" y="6039"/>
                    <a:pt x="20486" y="2626"/>
                  </a:cubicBezTo>
                  <a:lnTo>
                    <a:pt x="686" y="4117"/>
                  </a:lnTo>
                  <a:cubicBezTo>
                    <a:pt x="3184" y="17156"/>
                    <a:pt x="5362" y="29298"/>
                    <a:pt x="5362" y="42620"/>
                  </a:cubicBezTo>
                  <a:lnTo>
                    <a:pt x="5362" y="73720"/>
                  </a:lnTo>
                  <a:cubicBezTo>
                    <a:pt x="5362" y="84700"/>
                    <a:pt x="3029" y="105332"/>
                    <a:pt x="2251" y="112460"/>
                  </a:cubicBezTo>
                  <a:lnTo>
                    <a:pt x="27971" y="110969"/>
                  </a:lnTo>
                  <a:cubicBezTo>
                    <a:pt x="26406" y="99559"/>
                    <a:pt x="26406" y="86786"/>
                    <a:pt x="26406" y="82623"/>
                  </a:cubicBezTo>
                  <a:lnTo>
                    <a:pt x="26406" y="73720"/>
                  </a:lnTo>
                  <a:cubicBezTo>
                    <a:pt x="32024" y="76986"/>
                    <a:pt x="37953" y="81140"/>
                    <a:pt x="50589" y="81140"/>
                  </a:cubicBezTo>
                  <a:cubicBezTo>
                    <a:pt x="71954" y="81140"/>
                    <a:pt x="86438" y="64835"/>
                    <a:pt x="86438" y="42400"/>
                  </a:cubicBezTo>
                  <a:cubicBezTo>
                    <a:pt x="86438" y="18034"/>
                    <a:pt x="71496" y="686"/>
                    <a:pt x="49665" y="686"/>
                  </a:cubicBezTo>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22" name="Freeform: Shape 23">
              <a:extLst>
                <a:ext uri="{FF2B5EF4-FFF2-40B4-BE49-F238E27FC236}">
                  <a16:creationId xmlns:a16="http://schemas.microsoft.com/office/drawing/2014/main" id="{D476391B-9C48-4D49-BED1-74E659654546}"/>
                </a:ext>
              </a:extLst>
            </p:cNvPr>
            <p:cNvSpPr/>
            <p:nvPr/>
          </p:nvSpPr>
          <p:spPr>
            <a:xfrm>
              <a:off x="11511348" y="6472094"/>
              <a:ext cx="57643" cy="81433"/>
            </a:xfrm>
            <a:custGeom>
              <a:avLst/>
              <a:gdLst>
                <a:gd name="connsiteX0" fmla="*/ 47817 w 57643"/>
                <a:gd name="connsiteY0" fmla="*/ 17046 h 81433"/>
                <a:gd name="connsiteX1" fmla="*/ 35647 w 57643"/>
                <a:gd name="connsiteY1" fmla="*/ 15481 h 81433"/>
                <a:gd name="connsiteX2" fmla="*/ 21712 w 57643"/>
                <a:gd name="connsiteY2" fmla="*/ 21429 h 81433"/>
                <a:gd name="connsiteX3" fmla="*/ 38127 w 57643"/>
                <a:gd name="connsiteY3" fmla="*/ 34367 h 81433"/>
                <a:gd name="connsiteX4" fmla="*/ 57753 w 57643"/>
                <a:gd name="connsiteY4" fmla="*/ 58156 h 81433"/>
                <a:gd name="connsiteX5" fmla="*/ 24805 w 57643"/>
                <a:gd name="connsiteY5" fmla="*/ 81131 h 81433"/>
                <a:gd name="connsiteX6" fmla="*/ 2086 w 57643"/>
                <a:gd name="connsiteY6" fmla="*/ 77727 h 81433"/>
                <a:gd name="connsiteX7" fmla="*/ 2086 w 57643"/>
                <a:gd name="connsiteY7" fmla="*/ 61432 h 81433"/>
                <a:gd name="connsiteX8" fmla="*/ 25583 w 57643"/>
                <a:gd name="connsiteY8" fmla="*/ 66336 h 81433"/>
                <a:gd name="connsiteX9" fmla="*/ 36727 w 57643"/>
                <a:gd name="connsiteY9" fmla="*/ 58751 h 81433"/>
                <a:gd name="connsiteX10" fmla="*/ 20468 w 57643"/>
                <a:gd name="connsiteY10" fmla="*/ 45968 h 81433"/>
                <a:gd name="connsiteX11" fmla="*/ 686 w 57643"/>
                <a:gd name="connsiteY11" fmla="*/ 21429 h 81433"/>
                <a:gd name="connsiteX12" fmla="*/ 32088 w 57643"/>
                <a:gd name="connsiteY12" fmla="*/ 686 h 81433"/>
                <a:gd name="connsiteX13" fmla="*/ 50836 w 57643"/>
                <a:gd name="connsiteY13" fmla="*/ 2242 h 81433"/>
                <a:gd name="connsiteX14" fmla="*/ 47817 w 57643"/>
                <a:gd name="connsiteY14" fmla="*/ 1704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7817" y="17046"/>
                  </a:moveTo>
                  <a:cubicBezTo>
                    <a:pt x="43141" y="16305"/>
                    <a:pt x="40314" y="15481"/>
                    <a:pt x="35647" y="15481"/>
                  </a:cubicBezTo>
                  <a:cubicBezTo>
                    <a:pt x="27440" y="15481"/>
                    <a:pt x="21712" y="17430"/>
                    <a:pt x="21712" y="21429"/>
                  </a:cubicBezTo>
                  <a:cubicBezTo>
                    <a:pt x="21712" y="26049"/>
                    <a:pt x="29462" y="29755"/>
                    <a:pt x="38127" y="34367"/>
                  </a:cubicBezTo>
                  <a:cubicBezTo>
                    <a:pt x="46380" y="38832"/>
                    <a:pt x="57753" y="44770"/>
                    <a:pt x="57753" y="58156"/>
                  </a:cubicBezTo>
                  <a:cubicBezTo>
                    <a:pt x="57753" y="72851"/>
                    <a:pt x="44669" y="81131"/>
                    <a:pt x="24805" y="81131"/>
                  </a:cubicBezTo>
                  <a:cubicBezTo>
                    <a:pt x="15783" y="81131"/>
                    <a:pt x="9562" y="79356"/>
                    <a:pt x="2086" y="77727"/>
                  </a:cubicBezTo>
                  <a:lnTo>
                    <a:pt x="2086" y="61432"/>
                  </a:lnTo>
                  <a:cubicBezTo>
                    <a:pt x="7851" y="63216"/>
                    <a:pt x="17202" y="66336"/>
                    <a:pt x="25583" y="66336"/>
                  </a:cubicBezTo>
                  <a:cubicBezTo>
                    <a:pt x="31155" y="66336"/>
                    <a:pt x="36727" y="63801"/>
                    <a:pt x="36727" y="58751"/>
                  </a:cubicBezTo>
                  <a:cubicBezTo>
                    <a:pt x="36727" y="54148"/>
                    <a:pt x="30066" y="51312"/>
                    <a:pt x="20468" y="45968"/>
                  </a:cubicBezTo>
                  <a:cubicBezTo>
                    <a:pt x="11748" y="41659"/>
                    <a:pt x="686" y="32729"/>
                    <a:pt x="686" y="21429"/>
                  </a:cubicBezTo>
                  <a:cubicBezTo>
                    <a:pt x="686" y="8079"/>
                    <a:pt x="14072" y="686"/>
                    <a:pt x="32088" y="686"/>
                  </a:cubicBezTo>
                  <a:cubicBezTo>
                    <a:pt x="37971" y="686"/>
                    <a:pt x="45063" y="1537"/>
                    <a:pt x="50836" y="2242"/>
                  </a:cubicBezTo>
                  <a:lnTo>
                    <a:pt x="47817" y="17046"/>
                  </a:lnTo>
                  <a:close/>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grpSp>
    </p:spTree>
    <p:extLst>
      <p:ext uri="{BB962C8B-B14F-4D97-AF65-F5344CB8AC3E}">
        <p14:creationId xmlns:p14="http://schemas.microsoft.com/office/powerpoint/2010/main" val="1587562311"/>
      </p:ext>
    </p:extLst>
  </p:cSld>
  <p:clrMapOvr>
    <a:masterClrMapping/>
  </p:clrMapOvr>
  <p:extLst>
    <p:ext uri="{DCECCB84-F9BA-43D5-87BE-67443E8EF086}">
      <p15:sldGuideLst xmlns:p15="http://schemas.microsoft.com/office/powerpoint/2012/main">
        <p15:guide id="1" orient="horz" pos="3906">
          <p15:clr>
            <a:srgbClr val="F26B43"/>
          </p15:clr>
        </p15:guide>
        <p15:guide id="2" orient="horz" pos="4156">
          <p15:clr>
            <a:srgbClr val="F26B43"/>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EB629-744B-4E95-8B82-7C14567E67F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AC824FB-E17B-4410-8C31-A5983E037D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FAF488D-0016-454E-8138-BC06A78A1B70}"/>
              </a:ext>
            </a:extLst>
          </p:cNvPr>
          <p:cNvSpPr>
            <a:spLocks noGrp="1"/>
          </p:cNvSpPr>
          <p:nvPr>
            <p:ph type="dt" sz="half" idx="10"/>
          </p:nvPr>
        </p:nvSpPr>
        <p:spPr/>
        <p:txBody>
          <a:bodyPr/>
          <a:lstStyle/>
          <a:p>
            <a:fld id="{4B5F62AD-DD1C-4E1F-9090-826A9AB2505A}" type="datetimeFigureOut">
              <a:rPr lang="en-US" smtClean="0"/>
              <a:t>11/22/2021</a:t>
            </a:fld>
            <a:endParaRPr lang="en-US"/>
          </a:p>
        </p:txBody>
      </p:sp>
      <p:sp>
        <p:nvSpPr>
          <p:cNvPr id="5" name="Footer Placeholder 4">
            <a:extLst>
              <a:ext uri="{FF2B5EF4-FFF2-40B4-BE49-F238E27FC236}">
                <a16:creationId xmlns:a16="http://schemas.microsoft.com/office/drawing/2014/main" id="{FBF9F211-51A2-49EA-9C95-BEC82C1934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19EAF9-C855-47D0-BD94-1302CB4C771F}"/>
              </a:ext>
            </a:extLst>
          </p:cNvPr>
          <p:cNvSpPr>
            <a:spLocks noGrp="1"/>
          </p:cNvSpPr>
          <p:nvPr>
            <p:ph type="sldNum" sz="quarter" idx="12"/>
          </p:nvPr>
        </p:nvSpPr>
        <p:spPr/>
        <p:txBody>
          <a:bodyPr/>
          <a:lstStyle/>
          <a:p>
            <a:fld id="{39D49DFF-0523-4CA2-9DCE-8C943A52CEA7}" type="slidenum">
              <a:rPr lang="en-US" smtClean="0"/>
              <a:t>‹#›</a:t>
            </a:fld>
            <a:endParaRPr lang="en-US"/>
          </a:p>
        </p:txBody>
      </p:sp>
    </p:spTree>
    <p:extLst>
      <p:ext uri="{BB962C8B-B14F-4D97-AF65-F5344CB8AC3E}">
        <p14:creationId xmlns:p14="http://schemas.microsoft.com/office/powerpoint/2010/main" val="17886542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Visual on the right">
    <p:bg>
      <p:bgPr>
        <a:solidFill>
          <a:schemeClr val="bg1">
            <a:lumMod val="95000"/>
          </a:schemeClr>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FAC36EE0-D1D8-4F63-8245-189C2DEA398B}"/>
              </a:ext>
            </a:extLst>
          </p:cNvPr>
          <p:cNvSpPr/>
          <p:nvPr userDrawn="1"/>
        </p:nvSpPr>
        <p:spPr>
          <a:xfrm>
            <a:off x="0" y="0"/>
            <a:ext cx="3990109" cy="6858000"/>
          </a:xfrm>
          <a:prstGeom prst="rect">
            <a:avLst/>
          </a:prstGeom>
          <a:gradFill>
            <a:gsLst>
              <a:gs pos="0">
                <a:schemeClr val="bg2"/>
              </a:gs>
              <a:gs pos="100000">
                <a:schemeClr val="accent6">
                  <a:lumMod val="1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50" charset="0"/>
            </a:endParaRPr>
          </a:p>
        </p:txBody>
      </p:sp>
      <p:sp>
        <p:nvSpPr>
          <p:cNvPr id="2" name="Espace réservé du numéro de diapositive 1">
            <a:extLst>
              <a:ext uri="{FF2B5EF4-FFF2-40B4-BE49-F238E27FC236}">
                <a16:creationId xmlns:a16="http://schemas.microsoft.com/office/drawing/2014/main" id="{B52F0521-4D9F-4207-B1DF-7BCF176045CE}"/>
              </a:ext>
            </a:extLst>
          </p:cNvPr>
          <p:cNvSpPr>
            <a:spLocks noGrp="1"/>
          </p:cNvSpPr>
          <p:nvPr>
            <p:ph type="sldNum" sz="quarter" idx="18"/>
          </p:nvPr>
        </p:nvSpPr>
        <p:spPr/>
        <p:txBody>
          <a:bodyPr/>
          <a:lstStyle>
            <a:lvl1pPr>
              <a:defRPr>
                <a:solidFill>
                  <a:schemeClr val="bg1"/>
                </a:solidFill>
              </a:defRPr>
            </a:lvl1pPr>
          </a:lstStyle>
          <a:p>
            <a:fld id="{F73BA400-75BE-45F2-9E46-345C1733B6B3}" type="slidenum">
              <a:rPr lang="en-US" smtClean="0"/>
              <a:pPr/>
              <a:t>‹#›</a:t>
            </a:fld>
            <a:endParaRPr lang="en-US" dirty="0"/>
          </a:p>
        </p:txBody>
      </p:sp>
      <p:grpSp>
        <p:nvGrpSpPr>
          <p:cNvPr id="6" name="Group 5">
            <a:extLst>
              <a:ext uri="{FF2B5EF4-FFF2-40B4-BE49-F238E27FC236}">
                <a16:creationId xmlns:a16="http://schemas.microsoft.com/office/drawing/2014/main" id="{C7DBD5DA-1426-A94B-B1A9-447D4151078A}"/>
              </a:ext>
            </a:extLst>
          </p:cNvPr>
          <p:cNvGrpSpPr/>
          <p:nvPr/>
        </p:nvGrpSpPr>
        <p:grpSpPr>
          <a:xfrm>
            <a:off x="11364899" y="6200776"/>
            <a:ext cx="432372" cy="394468"/>
            <a:chOff x="11309880" y="6178130"/>
            <a:chExt cx="490427" cy="447433"/>
          </a:xfrm>
        </p:grpSpPr>
        <p:sp>
          <p:nvSpPr>
            <p:cNvPr id="7" name="Freeform: Shape 6">
              <a:extLst>
                <a:ext uri="{FF2B5EF4-FFF2-40B4-BE49-F238E27FC236}">
                  <a16:creationId xmlns:a16="http://schemas.microsoft.com/office/drawing/2014/main" id="{97F007C1-4380-CC40-8B92-36856BCBFF23}"/>
                </a:ext>
              </a:extLst>
            </p:cNvPr>
            <p:cNvSpPr/>
            <p:nvPr/>
          </p:nvSpPr>
          <p:spPr>
            <a:xfrm>
              <a:off x="11309880" y="6178130"/>
              <a:ext cx="490427" cy="447424"/>
            </a:xfrm>
            <a:custGeom>
              <a:avLst/>
              <a:gdLst>
                <a:gd name="connsiteX0" fmla="*/ 686 w 490426"/>
                <a:gd name="connsiteY0" fmla="*/ 447378 h 447424"/>
                <a:gd name="connsiteX1" fmla="*/ 686 w 490426"/>
                <a:gd name="connsiteY1" fmla="*/ 686 h 447424"/>
                <a:gd name="connsiteX2" fmla="*/ 479355 w 490426"/>
                <a:gd name="connsiteY2" fmla="*/ 686 h 447424"/>
                <a:gd name="connsiteX3" fmla="*/ 431511 w 490426"/>
                <a:gd name="connsiteY3" fmla="*/ 447378 h 447424"/>
                <a:gd name="connsiteX4" fmla="*/ 686 w 490426"/>
                <a:gd name="connsiteY4" fmla="*/ 447378 h 447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426" h="447424">
                  <a:moveTo>
                    <a:pt x="686" y="447378"/>
                  </a:moveTo>
                  <a:lnTo>
                    <a:pt x="686" y="686"/>
                  </a:lnTo>
                  <a:lnTo>
                    <a:pt x="479355" y="686"/>
                  </a:lnTo>
                  <a:cubicBezTo>
                    <a:pt x="500885" y="149663"/>
                    <a:pt x="492440" y="291009"/>
                    <a:pt x="431511" y="447378"/>
                  </a:cubicBezTo>
                  <a:lnTo>
                    <a:pt x="686" y="447378"/>
                  </a:lnTo>
                  <a:close/>
                </a:path>
              </a:pathLst>
            </a:custGeom>
            <a:solidFill>
              <a:srgbClr val="009D9C"/>
            </a:solidFill>
            <a:ln w="9525" cap="flat">
              <a:noFill/>
              <a:prstDash val="solid"/>
              <a:miter/>
            </a:ln>
          </p:spPr>
          <p:txBody>
            <a:bodyPr rtlCol="0" anchor="ctr"/>
            <a:lstStyle/>
            <a:p>
              <a:endParaRPr lang="en-US" dirty="0">
                <a:latin typeface="GT America" panose="00000500000000000000" pitchFamily="50" charset="0"/>
              </a:endParaRPr>
            </a:p>
          </p:txBody>
        </p:sp>
        <p:sp>
          <p:nvSpPr>
            <p:cNvPr id="8" name="Freeform: Shape 8">
              <a:extLst>
                <a:ext uri="{FF2B5EF4-FFF2-40B4-BE49-F238E27FC236}">
                  <a16:creationId xmlns:a16="http://schemas.microsoft.com/office/drawing/2014/main" id="{D5DC936F-68E6-2649-ADB3-D6747E252FC3}"/>
                </a:ext>
              </a:extLst>
            </p:cNvPr>
            <p:cNvSpPr/>
            <p:nvPr/>
          </p:nvSpPr>
          <p:spPr>
            <a:xfrm>
              <a:off x="11502079" y="6341710"/>
              <a:ext cx="10980" cy="8235"/>
            </a:xfrm>
            <a:custGeom>
              <a:avLst/>
              <a:gdLst>
                <a:gd name="connsiteX0" fmla="*/ 2708 w 10979"/>
                <a:gd name="connsiteY0" fmla="*/ 5920 h 8234"/>
                <a:gd name="connsiteX1" fmla="*/ 686 w 10979"/>
                <a:gd name="connsiteY1" fmla="*/ 7640 h 8234"/>
                <a:gd name="connsiteX2" fmla="*/ 10943 w 10979"/>
                <a:gd name="connsiteY2" fmla="*/ 3532 h 8234"/>
                <a:gd name="connsiteX3" fmla="*/ 11172 w 10979"/>
                <a:gd name="connsiteY3" fmla="*/ 686 h 8234"/>
                <a:gd name="connsiteX4" fmla="*/ 2708 w 10979"/>
                <a:gd name="connsiteY4" fmla="*/ 5920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8234">
                  <a:moveTo>
                    <a:pt x="2708" y="5920"/>
                  </a:moveTo>
                  <a:lnTo>
                    <a:pt x="686" y="7640"/>
                  </a:lnTo>
                  <a:cubicBezTo>
                    <a:pt x="5133" y="9241"/>
                    <a:pt x="9973" y="6167"/>
                    <a:pt x="10943" y="3532"/>
                  </a:cubicBezTo>
                  <a:lnTo>
                    <a:pt x="11172" y="686"/>
                  </a:lnTo>
                  <a:cubicBezTo>
                    <a:pt x="7640" y="1482"/>
                    <a:pt x="4154" y="3221"/>
                    <a:pt x="2708" y="5920"/>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9" name="Freeform: Shape 11">
              <a:extLst>
                <a:ext uri="{FF2B5EF4-FFF2-40B4-BE49-F238E27FC236}">
                  <a16:creationId xmlns:a16="http://schemas.microsoft.com/office/drawing/2014/main" id="{2248EA13-796E-634F-B570-551E183589C5}"/>
                </a:ext>
              </a:extLst>
            </p:cNvPr>
            <p:cNvSpPr/>
            <p:nvPr/>
          </p:nvSpPr>
          <p:spPr>
            <a:xfrm>
              <a:off x="11524752" y="6360604"/>
              <a:ext cx="9150" cy="9150"/>
            </a:xfrm>
            <a:custGeom>
              <a:avLst/>
              <a:gdLst>
                <a:gd name="connsiteX0" fmla="*/ 4200 w 9149"/>
                <a:gd name="connsiteY0" fmla="*/ 906 h 9149"/>
                <a:gd name="connsiteX1" fmla="*/ 686 w 9149"/>
                <a:gd name="connsiteY1" fmla="*/ 686 h 9149"/>
                <a:gd name="connsiteX2" fmla="*/ 4950 w 9149"/>
                <a:gd name="connsiteY2" fmla="*/ 8281 h 9149"/>
                <a:gd name="connsiteX3" fmla="*/ 7576 w 9149"/>
                <a:gd name="connsiteY3" fmla="*/ 8866 h 9149"/>
                <a:gd name="connsiteX4" fmla="*/ 4200 w 9149"/>
                <a:gd name="connsiteY4" fmla="*/ 906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9" h="9149">
                  <a:moveTo>
                    <a:pt x="4200" y="906"/>
                  </a:moveTo>
                  <a:lnTo>
                    <a:pt x="686" y="686"/>
                  </a:lnTo>
                  <a:cubicBezTo>
                    <a:pt x="695" y="3779"/>
                    <a:pt x="1674" y="6286"/>
                    <a:pt x="4950" y="8281"/>
                  </a:cubicBezTo>
                  <a:lnTo>
                    <a:pt x="7576" y="8866"/>
                  </a:lnTo>
                  <a:cubicBezTo>
                    <a:pt x="11172" y="5792"/>
                    <a:pt x="6377" y="2653"/>
                    <a:pt x="4200" y="906"/>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0" name="Freeform: Shape 12">
              <a:extLst>
                <a:ext uri="{FF2B5EF4-FFF2-40B4-BE49-F238E27FC236}">
                  <a16:creationId xmlns:a16="http://schemas.microsoft.com/office/drawing/2014/main" id="{42DEA270-F022-ED40-948F-3DB29A2A152F}"/>
                </a:ext>
              </a:extLst>
            </p:cNvPr>
            <p:cNvSpPr/>
            <p:nvPr/>
          </p:nvSpPr>
          <p:spPr>
            <a:xfrm>
              <a:off x="11490340" y="6281696"/>
              <a:ext cx="13725" cy="10065"/>
            </a:xfrm>
            <a:custGeom>
              <a:avLst/>
              <a:gdLst>
                <a:gd name="connsiteX0" fmla="*/ 3303 w 13724"/>
                <a:gd name="connsiteY0" fmla="*/ 7100 h 10064"/>
                <a:gd name="connsiteX1" fmla="*/ 686 w 13724"/>
                <a:gd name="connsiteY1" fmla="*/ 8958 h 10064"/>
                <a:gd name="connsiteX2" fmla="*/ 12325 w 13724"/>
                <a:gd name="connsiteY2" fmla="*/ 4191 h 10064"/>
                <a:gd name="connsiteX3" fmla="*/ 13194 w 13724"/>
                <a:gd name="connsiteY3" fmla="*/ 686 h 10064"/>
                <a:gd name="connsiteX4" fmla="*/ 3303 w 13724"/>
                <a:gd name="connsiteY4" fmla="*/ 7100 h 10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4" h="10064">
                  <a:moveTo>
                    <a:pt x="3303" y="7100"/>
                  </a:moveTo>
                  <a:lnTo>
                    <a:pt x="686" y="8958"/>
                  </a:lnTo>
                  <a:cubicBezTo>
                    <a:pt x="6030" y="10870"/>
                    <a:pt x="10403" y="8034"/>
                    <a:pt x="12325" y="4191"/>
                  </a:cubicBezTo>
                  <a:lnTo>
                    <a:pt x="13194" y="686"/>
                  </a:lnTo>
                  <a:cubicBezTo>
                    <a:pt x="8948" y="1629"/>
                    <a:pt x="5673" y="1601"/>
                    <a:pt x="3303" y="7100"/>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1" name="Freeform: Shape 13">
              <a:extLst>
                <a:ext uri="{FF2B5EF4-FFF2-40B4-BE49-F238E27FC236}">
                  <a16:creationId xmlns:a16="http://schemas.microsoft.com/office/drawing/2014/main" id="{AC9DB490-C29E-3E43-9A26-4410D9993A01}"/>
                </a:ext>
              </a:extLst>
            </p:cNvPr>
            <p:cNvSpPr/>
            <p:nvPr/>
          </p:nvSpPr>
          <p:spPr>
            <a:xfrm>
              <a:off x="11483340" y="6302842"/>
              <a:ext cx="10980" cy="9150"/>
            </a:xfrm>
            <a:custGeom>
              <a:avLst/>
              <a:gdLst>
                <a:gd name="connsiteX0" fmla="*/ 10577 w 10979"/>
                <a:gd name="connsiteY0" fmla="*/ 3568 h 9149"/>
                <a:gd name="connsiteX1" fmla="*/ 9799 w 10979"/>
                <a:gd name="connsiteY1" fmla="*/ 686 h 9149"/>
                <a:gd name="connsiteX2" fmla="*/ 686 w 10979"/>
                <a:gd name="connsiteY2" fmla="*/ 6441 h 9149"/>
                <a:gd name="connsiteX3" fmla="*/ 686 w 10979"/>
                <a:gd name="connsiteY3" fmla="*/ 8720 h 9149"/>
                <a:gd name="connsiteX4" fmla="*/ 10577 w 10979"/>
                <a:gd name="connsiteY4" fmla="*/ 3568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9149">
                  <a:moveTo>
                    <a:pt x="10577" y="3568"/>
                  </a:moveTo>
                  <a:lnTo>
                    <a:pt x="9799" y="686"/>
                  </a:lnTo>
                  <a:cubicBezTo>
                    <a:pt x="5554" y="1638"/>
                    <a:pt x="2416" y="3202"/>
                    <a:pt x="686" y="6441"/>
                  </a:cubicBezTo>
                  <a:lnTo>
                    <a:pt x="686" y="8720"/>
                  </a:lnTo>
                  <a:cubicBezTo>
                    <a:pt x="6021" y="10623"/>
                    <a:pt x="8857" y="5838"/>
                    <a:pt x="10577" y="3568"/>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2" name="Freeform: Shape 14">
              <a:extLst>
                <a:ext uri="{FF2B5EF4-FFF2-40B4-BE49-F238E27FC236}">
                  <a16:creationId xmlns:a16="http://schemas.microsoft.com/office/drawing/2014/main" id="{A227A5CC-0CB7-1647-BFDB-F93FC7957BB5}"/>
                </a:ext>
              </a:extLst>
            </p:cNvPr>
            <p:cNvSpPr/>
            <p:nvPr/>
          </p:nvSpPr>
          <p:spPr>
            <a:xfrm>
              <a:off x="11480056" y="6325904"/>
              <a:ext cx="12810" cy="8235"/>
            </a:xfrm>
            <a:custGeom>
              <a:avLst/>
              <a:gdLst>
                <a:gd name="connsiteX0" fmla="*/ 686 w 12809"/>
                <a:gd name="connsiteY0" fmla="*/ 6492 h 8234"/>
                <a:gd name="connsiteX1" fmla="*/ 2443 w 12809"/>
                <a:gd name="connsiteY1" fmla="*/ 7544 h 8234"/>
                <a:gd name="connsiteX2" fmla="*/ 10120 w 12809"/>
                <a:gd name="connsiteY2" fmla="*/ 2832 h 8234"/>
                <a:gd name="connsiteX3" fmla="*/ 12370 w 12809"/>
                <a:gd name="connsiteY3" fmla="*/ 864 h 8234"/>
                <a:gd name="connsiteX4" fmla="*/ 686 w 12809"/>
                <a:gd name="connsiteY4" fmla="*/ 6492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686" y="6492"/>
                  </a:moveTo>
                  <a:lnTo>
                    <a:pt x="2443" y="7544"/>
                  </a:lnTo>
                  <a:cubicBezTo>
                    <a:pt x="8290" y="9456"/>
                    <a:pt x="8674" y="4735"/>
                    <a:pt x="10120" y="2832"/>
                  </a:cubicBezTo>
                  <a:lnTo>
                    <a:pt x="12370" y="864"/>
                  </a:lnTo>
                  <a:cubicBezTo>
                    <a:pt x="6954" y="-206"/>
                    <a:pt x="2123" y="3783"/>
                    <a:pt x="686" y="6492"/>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3" name="Freeform: Shape 15">
              <a:extLst>
                <a:ext uri="{FF2B5EF4-FFF2-40B4-BE49-F238E27FC236}">
                  <a16:creationId xmlns:a16="http://schemas.microsoft.com/office/drawing/2014/main" id="{143B107B-136F-BA4C-A4F4-4E72652B02F5}"/>
                </a:ext>
              </a:extLst>
            </p:cNvPr>
            <p:cNvSpPr/>
            <p:nvPr/>
          </p:nvSpPr>
          <p:spPr>
            <a:xfrm>
              <a:off x="11512418" y="6248710"/>
              <a:ext cx="12810" cy="8235"/>
            </a:xfrm>
            <a:custGeom>
              <a:avLst/>
              <a:gdLst>
                <a:gd name="connsiteX0" fmla="*/ 2791 w 12809"/>
                <a:gd name="connsiteY0" fmla="*/ 816 h 8234"/>
                <a:gd name="connsiteX1" fmla="*/ 686 w 12809"/>
                <a:gd name="connsiteY1" fmla="*/ 1822 h 8234"/>
                <a:gd name="connsiteX2" fmla="*/ 11840 w 12809"/>
                <a:gd name="connsiteY2" fmla="*/ 6727 h 8234"/>
                <a:gd name="connsiteX3" fmla="*/ 12151 w 12809"/>
                <a:gd name="connsiteY3" fmla="*/ 3186 h 8234"/>
                <a:gd name="connsiteX4" fmla="*/ 2791 w 12809"/>
                <a:gd name="connsiteY4" fmla="*/ 816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2791" y="816"/>
                  </a:moveTo>
                  <a:lnTo>
                    <a:pt x="686" y="1822"/>
                  </a:lnTo>
                  <a:cubicBezTo>
                    <a:pt x="1263" y="5546"/>
                    <a:pt x="9717" y="9700"/>
                    <a:pt x="11840" y="6727"/>
                  </a:cubicBezTo>
                  <a:lnTo>
                    <a:pt x="12151" y="3186"/>
                  </a:lnTo>
                  <a:cubicBezTo>
                    <a:pt x="9388" y="1310"/>
                    <a:pt x="6551" y="313"/>
                    <a:pt x="2791" y="816"/>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4" name="Freeform: Shape 16">
              <a:extLst>
                <a:ext uri="{FF2B5EF4-FFF2-40B4-BE49-F238E27FC236}">
                  <a16:creationId xmlns:a16="http://schemas.microsoft.com/office/drawing/2014/main" id="{C426CDE8-5690-C747-8C44-317B7DEDA6B3}"/>
                </a:ext>
              </a:extLst>
            </p:cNvPr>
            <p:cNvSpPr/>
            <p:nvPr/>
          </p:nvSpPr>
          <p:spPr>
            <a:xfrm>
              <a:off x="11538797" y="6238317"/>
              <a:ext cx="8235" cy="12810"/>
            </a:xfrm>
            <a:custGeom>
              <a:avLst/>
              <a:gdLst>
                <a:gd name="connsiteX0" fmla="*/ 5773 w 8234"/>
                <a:gd name="connsiteY0" fmla="*/ 1674 h 12809"/>
                <a:gd name="connsiteX1" fmla="*/ 2525 w 8234"/>
                <a:gd name="connsiteY1" fmla="*/ 686 h 12809"/>
                <a:gd name="connsiteX2" fmla="*/ 1692 w 8234"/>
                <a:gd name="connsiteY2" fmla="*/ 9324 h 12809"/>
                <a:gd name="connsiteX3" fmla="*/ 3376 w 8234"/>
                <a:gd name="connsiteY3" fmla="*/ 12700 h 12809"/>
                <a:gd name="connsiteX4" fmla="*/ 5773 w 8234"/>
                <a:gd name="connsiteY4" fmla="*/ 1674 h 1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4" h="12809">
                  <a:moveTo>
                    <a:pt x="5773" y="1674"/>
                  </a:moveTo>
                  <a:lnTo>
                    <a:pt x="2525" y="686"/>
                  </a:lnTo>
                  <a:cubicBezTo>
                    <a:pt x="777" y="3157"/>
                    <a:pt x="-147" y="5051"/>
                    <a:pt x="1692" y="9324"/>
                  </a:cubicBezTo>
                  <a:lnTo>
                    <a:pt x="3376" y="12700"/>
                  </a:lnTo>
                  <a:cubicBezTo>
                    <a:pt x="7228" y="8958"/>
                    <a:pt x="11025" y="5408"/>
                    <a:pt x="5773" y="1674"/>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6" name="Freeform: Shape 17">
              <a:extLst>
                <a:ext uri="{FF2B5EF4-FFF2-40B4-BE49-F238E27FC236}">
                  <a16:creationId xmlns:a16="http://schemas.microsoft.com/office/drawing/2014/main" id="{31A18962-1E71-E24F-9684-3579141804FF}"/>
                </a:ext>
              </a:extLst>
            </p:cNvPr>
            <p:cNvSpPr/>
            <p:nvPr/>
          </p:nvSpPr>
          <p:spPr>
            <a:xfrm>
              <a:off x="11565505" y="6216148"/>
              <a:ext cx="92412" cy="236064"/>
            </a:xfrm>
            <a:custGeom>
              <a:avLst/>
              <a:gdLst>
                <a:gd name="connsiteX0" fmla="*/ 59144 w 92412"/>
                <a:gd name="connsiteY0" fmla="*/ 101773 h 236064"/>
                <a:gd name="connsiteX1" fmla="*/ 42885 w 92412"/>
                <a:gd name="connsiteY1" fmla="*/ 97628 h 236064"/>
                <a:gd name="connsiteX2" fmla="*/ 62520 w 92412"/>
                <a:gd name="connsiteY2" fmla="*/ 93803 h 236064"/>
                <a:gd name="connsiteX3" fmla="*/ 64561 w 92412"/>
                <a:gd name="connsiteY3" fmla="*/ 97317 h 236064"/>
                <a:gd name="connsiteX4" fmla="*/ 59144 w 92412"/>
                <a:gd name="connsiteY4" fmla="*/ 101773 h 236064"/>
                <a:gd name="connsiteX5" fmla="*/ 83427 w 92412"/>
                <a:gd name="connsiteY5" fmla="*/ 106036 h 236064"/>
                <a:gd name="connsiteX6" fmla="*/ 78578 w 92412"/>
                <a:gd name="connsiteY6" fmla="*/ 87966 h 236064"/>
                <a:gd name="connsiteX7" fmla="*/ 82833 w 92412"/>
                <a:gd name="connsiteY7" fmla="*/ 80746 h 236064"/>
                <a:gd name="connsiteX8" fmla="*/ 81945 w 92412"/>
                <a:gd name="connsiteY8" fmla="*/ 58897 h 236064"/>
                <a:gd name="connsiteX9" fmla="*/ 83775 w 92412"/>
                <a:gd name="connsiteY9" fmla="*/ 57067 h 236064"/>
                <a:gd name="connsiteX10" fmla="*/ 81945 w 92412"/>
                <a:gd name="connsiteY10" fmla="*/ 50735 h 236064"/>
                <a:gd name="connsiteX11" fmla="*/ 80399 w 92412"/>
                <a:gd name="connsiteY11" fmla="*/ 41439 h 236064"/>
                <a:gd name="connsiteX12" fmla="*/ 77160 w 92412"/>
                <a:gd name="connsiteY12" fmla="*/ 34128 h 236064"/>
                <a:gd name="connsiteX13" fmla="*/ 78697 w 92412"/>
                <a:gd name="connsiteY13" fmla="*/ 30843 h 236064"/>
                <a:gd name="connsiteX14" fmla="*/ 73262 w 92412"/>
                <a:gd name="connsiteY14" fmla="*/ 27650 h 236064"/>
                <a:gd name="connsiteX15" fmla="*/ 68477 w 92412"/>
                <a:gd name="connsiteY15" fmla="*/ 24768 h 236064"/>
                <a:gd name="connsiteX16" fmla="*/ 67223 w 92412"/>
                <a:gd name="connsiteY16" fmla="*/ 20486 h 236064"/>
                <a:gd name="connsiteX17" fmla="*/ 63206 w 92412"/>
                <a:gd name="connsiteY17" fmla="*/ 22343 h 236064"/>
                <a:gd name="connsiteX18" fmla="*/ 62346 w 92412"/>
                <a:gd name="connsiteY18" fmla="*/ 17128 h 236064"/>
                <a:gd name="connsiteX19" fmla="*/ 56939 w 92412"/>
                <a:gd name="connsiteY19" fmla="*/ 19315 h 236064"/>
                <a:gd name="connsiteX20" fmla="*/ 53956 w 92412"/>
                <a:gd name="connsiteY20" fmla="*/ 12581 h 236064"/>
                <a:gd name="connsiteX21" fmla="*/ 51046 w 92412"/>
                <a:gd name="connsiteY21" fmla="*/ 13212 h 236064"/>
                <a:gd name="connsiteX22" fmla="*/ 46856 w 92412"/>
                <a:gd name="connsiteY22" fmla="*/ 16524 h 236064"/>
                <a:gd name="connsiteX23" fmla="*/ 46774 w 92412"/>
                <a:gd name="connsiteY23" fmla="*/ 10192 h 236064"/>
                <a:gd name="connsiteX24" fmla="*/ 44788 w 92412"/>
                <a:gd name="connsiteY24" fmla="*/ 9195 h 236064"/>
                <a:gd name="connsiteX25" fmla="*/ 41357 w 92412"/>
                <a:gd name="connsiteY25" fmla="*/ 7612 h 236064"/>
                <a:gd name="connsiteX26" fmla="*/ 36407 w 92412"/>
                <a:gd name="connsiteY26" fmla="*/ 9634 h 236064"/>
                <a:gd name="connsiteX27" fmla="*/ 38484 w 92412"/>
                <a:gd name="connsiteY27" fmla="*/ 3678 h 236064"/>
                <a:gd name="connsiteX28" fmla="*/ 32289 w 92412"/>
                <a:gd name="connsiteY28" fmla="*/ 10870 h 236064"/>
                <a:gd name="connsiteX29" fmla="*/ 28666 w 92412"/>
                <a:gd name="connsiteY29" fmla="*/ 11592 h 236064"/>
                <a:gd name="connsiteX30" fmla="*/ 35108 w 92412"/>
                <a:gd name="connsiteY30" fmla="*/ 2726 h 236064"/>
                <a:gd name="connsiteX31" fmla="*/ 28355 w 92412"/>
                <a:gd name="connsiteY31" fmla="*/ 8921 h 236064"/>
                <a:gd name="connsiteX32" fmla="*/ 23076 w 92412"/>
                <a:gd name="connsiteY32" fmla="*/ 9753 h 236064"/>
                <a:gd name="connsiteX33" fmla="*/ 24796 w 92412"/>
                <a:gd name="connsiteY33" fmla="*/ 2013 h 236064"/>
                <a:gd name="connsiteX34" fmla="*/ 23057 w 92412"/>
                <a:gd name="connsiteY34" fmla="*/ 6038 h 236064"/>
                <a:gd name="connsiteX35" fmla="*/ 22234 w 92412"/>
                <a:gd name="connsiteY35" fmla="*/ 1738 h 236064"/>
                <a:gd name="connsiteX36" fmla="*/ 19141 w 92412"/>
                <a:gd name="connsiteY36" fmla="*/ 11867 h 236064"/>
                <a:gd name="connsiteX37" fmla="*/ 17028 w 92412"/>
                <a:gd name="connsiteY37" fmla="*/ 2150 h 236064"/>
                <a:gd name="connsiteX38" fmla="*/ 11007 w 92412"/>
                <a:gd name="connsiteY38" fmla="*/ 11583 h 236064"/>
                <a:gd name="connsiteX39" fmla="*/ 7988 w 92412"/>
                <a:gd name="connsiteY39" fmla="*/ 12288 h 236064"/>
                <a:gd name="connsiteX40" fmla="*/ 5499 w 92412"/>
                <a:gd name="connsiteY40" fmla="*/ 2699 h 236064"/>
                <a:gd name="connsiteX41" fmla="*/ 1336 w 92412"/>
                <a:gd name="connsiteY41" fmla="*/ 231324 h 236064"/>
                <a:gd name="connsiteX42" fmla="*/ 686 w 92412"/>
                <a:gd name="connsiteY42" fmla="*/ 235359 h 236064"/>
                <a:gd name="connsiteX43" fmla="*/ 21621 w 92412"/>
                <a:gd name="connsiteY43" fmla="*/ 233191 h 236064"/>
                <a:gd name="connsiteX44" fmla="*/ 69181 w 92412"/>
                <a:gd name="connsiteY44" fmla="*/ 235753 h 236064"/>
                <a:gd name="connsiteX45" fmla="*/ 80216 w 92412"/>
                <a:gd name="connsiteY45" fmla="*/ 234051 h 236064"/>
                <a:gd name="connsiteX46" fmla="*/ 55283 w 92412"/>
                <a:gd name="connsiteY46" fmla="*/ 227381 h 236064"/>
                <a:gd name="connsiteX47" fmla="*/ 35959 w 92412"/>
                <a:gd name="connsiteY47" fmla="*/ 212567 h 236064"/>
                <a:gd name="connsiteX48" fmla="*/ 31457 w 92412"/>
                <a:gd name="connsiteY48" fmla="*/ 199959 h 236064"/>
                <a:gd name="connsiteX49" fmla="*/ 31649 w 92412"/>
                <a:gd name="connsiteY49" fmla="*/ 182565 h 236064"/>
                <a:gd name="connsiteX50" fmla="*/ 41476 w 92412"/>
                <a:gd name="connsiteY50" fmla="*/ 178988 h 236064"/>
                <a:gd name="connsiteX51" fmla="*/ 76565 w 92412"/>
                <a:gd name="connsiteY51" fmla="*/ 176792 h 236064"/>
                <a:gd name="connsiteX52" fmla="*/ 79045 w 92412"/>
                <a:gd name="connsiteY52" fmla="*/ 163671 h 236064"/>
                <a:gd name="connsiteX53" fmla="*/ 79639 w 92412"/>
                <a:gd name="connsiteY53" fmla="*/ 155518 h 236064"/>
                <a:gd name="connsiteX54" fmla="*/ 82238 w 92412"/>
                <a:gd name="connsiteY54" fmla="*/ 149132 h 236064"/>
                <a:gd name="connsiteX55" fmla="*/ 77160 w 92412"/>
                <a:gd name="connsiteY55" fmla="*/ 143816 h 236064"/>
                <a:gd name="connsiteX56" fmla="*/ 84836 w 92412"/>
                <a:gd name="connsiteY56" fmla="*/ 137201 h 236064"/>
                <a:gd name="connsiteX57" fmla="*/ 81177 w 92412"/>
                <a:gd name="connsiteY57" fmla="*/ 128929 h 236064"/>
                <a:gd name="connsiteX58" fmla="*/ 91928 w 92412"/>
                <a:gd name="connsiteY58" fmla="*/ 121362 h 236064"/>
                <a:gd name="connsiteX59" fmla="*/ 83427 w 92412"/>
                <a:gd name="connsiteY59" fmla="*/ 106036 h 23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2412" h="236064">
                  <a:moveTo>
                    <a:pt x="59144" y="101773"/>
                  </a:moveTo>
                  <a:cubicBezTo>
                    <a:pt x="52117" y="103365"/>
                    <a:pt x="41494" y="98552"/>
                    <a:pt x="42885" y="97628"/>
                  </a:cubicBezTo>
                  <a:cubicBezTo>
                    <a:pt x="46472" y="95212"/>
                    <a:pt x="54633" y="90976"/>
                    <a:pt x="62520" y="93803"/>
                  </a:cubicBezTo>
                  <a:cubicBezTo>
                    <a:pt x="63865" y="94270"/>
                    <a:pt x="64414" y="95606"/>
                    <a:pt x="64561" y="97317"/>
                  </a:cubicBezTo>
                  <a:cubicBezTo>
                    <a:pt x="64917" y="101324"/>
                    <a:pt x="61678" y="101425"/>
                    <a:pt x="59144" y="101773"/>
                  </a:cubicBezTo>
                  <a:moveTo>
                    <a:pt x="83427" y="106036"/>
                  </a:moveTo>
                  <a:cubicBezTo>
                    <a:pt x="79768" y="101141"/>
                    <a:pt x="72823" y="94453"/>
                    <a:pt x="78578" y="87966"/>
                  </a:cubicBezTo>
                  <a:cubicBezTo>
                    <a:pt x="81588" y="85669"/>
                    <a:pt x="82485" y="83930"/>
                    <a:pt x="82833" y="80746"/>
                  </a:cubicBezTo>
                  <a:cubicBezTo>
                    <a:pt x="84059" y="69730"/>
                    <a:pt x="83491" y="64945"/>
                    <a:pt x="81945" y="58897"/>
                  </a:cubicBezTo>
                  <a:cubicBezTo>
                    <a:pt x="82211" y="58357"/>
                    <a:pt x="83354" y="59034"/>
                    <a:pt x="83775" y="57067"/>
                  </a:cubicBezTo>
                  <a:cubicBezTo>
                    <a:pt x="84919" y="51760"/>
                    <a:pt x="81945" y="50735"/>
                    <a:pt x="81945" y="50735"/>
                  </a:cubicBezTo>
                  <a:cubicBezTo>
                    <a:pt x="84196" y="48768"/>
                    <a:pt x="83986" y="41375"/>
                    <a:pt x="80399" y="41439"/>
                  </a:cubicBezTo>
                  <a:cubicBezTo>
                    <a:pt x="82366" y="38209"/>
                    <a:pt x="80673" y="32994"/>
                    <a:pt x="77160" y="34128"/>
                  </a:cubicBezTo>
                  <a:cubicBezTo>
                    <a:pt x="77160" y="34128"/>
                    <a:pt x="78944" y="33204"/>
                    <a:pt x="78697" y="30843"/>
                  </a:cubicBezTo>
                  <a:cubicBezTo>
                    <a:pt x="78230" y="26150"/>
                    <a:pt x="71524" y="30752"/>
                    <a:pt x="73262" y="27650"/>
                  </a:cubicBezTo>
                  <a:cubicBezTo>
                    <a:pt x="74177" y="26022"/>
                    <a:pt x="70407" y="20477"/>
                    <a:pt x="68477" y="24768"/>
                  </a:cubicBezTo>
                  <a:cubicBezTo>
                    <a:pt x="67342" y="24018"/>
                    <a:pt x="69273" y="21328"/>
                    <a:pt x="67223" y="20486"/>
                  </a:cubicBezTo>
                  <a:cubicBezTo>
                    <a:pt x="66025" y="20541"/>
                    <a:pt x="64762" y="21492"/>
                    <a:pt x="63206" y="22343"/>
                  </a:cubicBezTo>
                  <a:cubicBezTo>
                    <a:pt x="62786" y="20559"/>
                    <a:pt x="64625" y="19626"/>
                    <a:pt x="62346" y="17128"/>
                  </a:cubicBezTo>
                  <a:cubicBezTo>
                    <a:pt x="59272" y="14987"/>
                    <a:pt x="59062" y="18153"/>
                    <a:pt x="56939" y="19315"/>
                  </a:cubicBezTo>
                  <a:cubicBezTo>
                    <a:pt x="53014" y="18427"/>
                    <a:pt x="62301" y="16103"/>
                    <a:pt x="53956" y="12581"/>
                  </a:cubicBezTo>
                  <a:cubicBezTo>
                    <a:pt x="51824" y="17686"/>
                    <a:pt x="51998" y="13907"/>
                    <a:pt x="51046" y="13212"/>
                  </a:cubicBezTo>
                  <a:cubicBezTo>
                    <a:pt x="50479" y="12791"/>
                    <a:pt x="49198" y="14136"/>
                    <a:pt x="46856" y="16524"/>
                  </a:cubicBezTo>
                  <a:cubicBezTo>
                    <a:pt x="48082" y="13148"/>
                    <a:pt x="50891" y="8994"/>
                    <a:pt x="46774" y="10192"/>
                  </a:cubicBezTo>
                  <a:cubicBezTo>
                    <a:pt x="42089" y="12297"/>
                    <a:pt x="44843" y="9543"/>
                    <a:pt x="44788" y="9195"/>
                  </a:cubicBezTo>
                  <a:cubicBezTo>
                    <a:pt x="48841" y="7365"/>
                    <a:pt x="41046" y="3010"/>
                    <a:pt x="41357" y="7612"/>
                  </a:cubicBezTo>
                  <a:cubicBezTo>
                    <a:pt x="41256" y="10741"/>
                    <a:pt x="34504" y="13413"/>
                    <a:pt x="36407" y="9634"/>
                  </a:cubicBezTo>
                  <a:cubicBezTo>
                    <a:pt x="37679" y="4876"/>
                    <a:pt x="43507" y="12150"/>
                    <a:pt x="38484" y="3678"/>
                  </a:cubicBezTo>
                  <a:cubicBezTo>
                    <a:pt x="35355" y="7228"/>
                    <a:pt x="32811" y="9570"/>
                    <a:pt x="32289" y="10870"/>
                  </a:cubicBezTo>
                  <a:cubicBezTo>
                    <a:pt x="29856" y="20605"/>
                    <a:pt x="31201" y="11730"/>
                    <a:pt x="28666" y="11592"/>
                  </a:cubicBezTo>
                  <a:cubicBezTo>
                    <a:pt x="32042" y="9341"/>
                    <a:pt x="36379" y="5325"/>
                    <a:pt x="35108" y="2726"/>
                  </a:cubicBezTo>
                  <a:cubicBezTo>
                    <a:pt x="31448" y="2452"/>
                    <a:pt x="23039" y="8427"/>
                    <a:pt x="28355" y="8921"/>
                  </a:cubicBezTo>
                  <a:cubicBezTo>
                    <a:pt x="27953" y="10815"/>
                    <a:pt x="24869" y="13065"/>
                    <a:pt x="23076" y="9753"/>
                  </a:cubicBezTo>
                  <a:cubicBezTo>
                    <a:pt x="26031" y="8976"/>
                    <a:pt x="31118" y="-943"/>
                    <a:pt x="24796" y="2013"/>
                  </a:cubicBezTo>
                  <a:cubicBezTo>
                    <a:pt x="24192" y="2607"/>
                    <a:pt x="24192" y="4373"/>
                    <a:pt x="23057" y="6038"/>
                  </a:cubicBezTo>
                  <a:cubicBezTo>
                    <a:pt x="21557" y="4684"/>
                    <a:pt x="22755" y="2589"/>
                    <a:pt x="22234" y="1738"/>
                  </a:cubicBezTo>
                  <a:cubicBezTo>
                    <a:pt x="17192" y="-2910"/>
                    <a:pt x="18949" y="9195"/>
                    <a:pt x="19141" y="11867"/>
                  </a:cubicBezTo>
                  <a:cubicBezTo>
                    <a:pt x="12544" y="7786"/>
                    <a:pt x="18739" y="8921"/>
                    <a:pt x="17028" y="2150"/>
                  </a:cubicBezTo>
                  <a:cubicBezTo>
                    <a:pt x="11565" y="3138"/>
                    <a:pt x="10092" y="5462"/>
                    <a:pt x="11007" y="11583"/>
                  </a:cubicBezTo>
                  <a:cubicBezTo>
                    <a:pt x="10266" y="13056"/>
                    <a:pt x="8894" y="16442"/>
                    <a:pt x="7988" y="12288"/>
                  </a:cubicBezTo>
                  <a:cubicBezTo>
                    <a:pt x="10943" y="8417"/>
                    <a:pt x="10659" y="2854"/>
                    <a:pt x="5499" y="2699"/>
                  </a:cubicBezTo>
                  <a:cubicBezTo>
                    <a:pt x="13825" y="78862"/>
                    <a:pt x="13212" y="155839"/>
                    <a:pt x="1336" y="231324"/>
                  </a:cubicBezTo>
                  <a:lnTo>
                    <a:pt x="686" y="235359"/>
                  </a:lnTo>
                  <a:cubicBezTo>
                    <a:pt x="6670" y="235295"/>
                    <a:pt x="15344" y="233511"/>
                    <a:pt x="21621" y="233191"/>
                  </a:cubicBezTo>
                  <a:cubicBezTo>
                    <a:pt x="39673" y="233795"/>
                    <a:pt x="39307" y="236146"/>
                    <a:pt x="69181" y="235753"/>
                  </a:cubicBezTo>
                  <a:cubicBezTo>
                    <a:pt x="76062" y="235076"/>
                    <a:pt x="77992" y="233959"/>
                    <a:pt x="80216" y="234051"/>
                  </a:cubicBezTo>
                  <a:cubicBezTo>
                    <a:pt x="78029" y="224819"/>
                    <a:pt x="62941" y="230052"/>
                    <a:pt x="55283" y="227381"/>
                  </a:cubicBezTo>
                  <a:cubicBezTo>
                    <a:pt x="42308" y="226127"/>
                    <a:pt x="40076" y="218332"/>
                    <a:pt x="35959" y="212567"/>
                  </a:cubicBezTo>
                  <a:cubicBezTo>
                    <a:pt x="34083" y="209347"/>
                    <a:pt x="31384" y="205311"/>
                    <a:pt x="31457" y="199959"/>
                  </a:cubicBezTo>
                  <a:cubicBezTo>
                    <a:pt x="30450" y="193023"/>
                    <a:pt x="31786" y="189354"/>
                    <a:pt x="31649" y="182565"/>
                  </a:cubicBezTo>
                  <a:cubicBezTo>
                    <a:pt x="32244" y="177551"/>
                    <a:pt x="37944" y="178567"/>
                    <a:pt x="41476" y="178988"/>
                  </a:cubicBezTo>
                  <a:cubicBezTo>
                    <a:pt x="52712" y="180104"/>
                    <a:pt x="71597" y="178283"/>
                    <a:pt x="76565" y="176792"/>
                  </a:cubicBezTo>
                  <a:cubicBezTo>
                    <a:pt x="83674" y="174641"/>
                    <a:pt x="83839" y="170240"/>
                    <a:pt x="79045" y="163671"/>
                  </a:cubicBezTo>
                  <a:cubicBezTo>
                    <a:pt x="78020" y="160423"/>
                    <a:pt x="78203" y="158410"/>
                    <a:pt x="79639" y="155518"/>
                  </a:cubicBezTo>
                  <a:cubicBezTo>
                    <a:pt x="81597" y="153322"/>
                    <a:pt x="84123" y="151849"/>
                    <a:pt x="82238" y="149132"/>
                  </a:cubicBezTo>
                  <a:cubicBezTo>
                    <a:pt x="82238" y="149132"/>
                    <a:pt x="65924" y="145710"/>
                    <a:pt x="77160" y="143816"/>
                  </a:cubicBezTo>
                  <a:cubicBezTo>
                    <a:pt x="88661" y="141885"/>
                    <a:pt x="84836" y="137201"/>
                    <a:pt x="84836" y="137201"/>
                  </a:cubicBezTo>
                  <a:cubicBezTo>
                    <a:pt x="84836" y="137201"/>
                    <a:pt x="82942" y="132470"/>
                    <a:pt x="81177" y="128929"/>
                  </a:cubicBezTo>
                  <a:cubicBezTo>
                    <a:pt x="79877" y="126321"/>
                    <a:pt x="90747" y="125498"/>
                    <a:pt x="91928" y="121362"/>
                  </a:cubicBezTo>
                  <a:cubicBezTo>
                    <a:pt x="94526" y="117849"/>
                    <a:pt x="86291" y="109980"/>
                    <a:pt x="83427" y="106036"/>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7" name="Freeform: Shape 18">
              <a:extLst>
                <a:ext uri="{FF2B5EF4-FFF2-40B4-BE49-F238E27FC236}">
                  <a16:creationId xmlns:a16="http://schemas.microsoft.com/office/drawing/2014/main" id="{EB5C7D34-706A-9547-B644-91AF9D5CAF23}"/>
                </a:ext>
              </a:extLst>
            </p:cNvPr>
            <p:cNvSpPr/>
            <p:nvPr/>
          </p:nvSpPr>
          <p:spPr>
            <a:xfrm>
              <a:off x="11309880" y="6178139"/>
              <a:ext cx="261683" cy="447424"/>
            </a:xfrm>
            <a:custGeom>
              <a:avLst/>
              <a:gdLst>
                <a:gd name="connsiteX0" fmla="*/ 256312 w 261682"/>
                <a:gd name="connsiteY0" fmla="*/ 273395 h 447424"/>
                <a:gd name="connsiteX1" fmla="*/ 208193 w 261682"/>
                <a:gd name="connsiteY1" fmla="*/ 447378 h 447424"/>
                <a:gd name="connsiteX2" fmla="*/ 208166 w 261682"/>
                <a:gd name="connsiteY2" fmla="*/ 447378 h 447424"/>
                <a:gd name="connsiteX3" fmla="*/ 686 w 261682"/>
                <a:gd name="connsiteY3" fmla="*/ 447378 h 447424"/>
                <a:gd name="connsiteX4" fmla="*/ 686 w 261682"/>
                <a:gd name="connsiteY4" fmla="*/ 686 h 447424"/>
                <a:gd name="connsiteX5" fmla="*/ 256037 w 261682"/>
                <a:gd name="connsiteY5" fmla="*/ 686 h 447424"/>
                <a:gd name="connsiteX6" fmla="*/ 261088 w 261682"/>
                <a:gd name="connsiteY6" fmla="*/ 40744 h 447424"/>
                <a:gd name="connsiteX7" fmla="*/ 257126 w 261682"/>
                <a:gd name="connsiteY7" fmla="*/ 45676 h 447424"/>
                <a:gd name="connsiteX8" fmla="*/ 259313 w 261682"/>
                <a:gd name="connsiteY8" fmla="*/ 50534 h 447424"/>
                <a:gd name="connsiteX9" fmla="*/ 257410 w 261682"/>
                <a:gd name="connsiteY9" fmla="*/ 51440 h 447424"/>
                <a:gd name="connsiteX10" fmla="*/ 255296 w 261682"/>
                <a:gd name="connsiteY10" fmla="*/ 48494 h 447424"/>
                <a:gd name="connsiteX11" fmla="*/ 249660 w 261682"/>
                <a:gd name="connsiteY11" fmla="*/ 42656 h 447424"/>
                <a:gd name="connsiteX12" fmla="*/ 251847 w 261682"/>
                <a:gd name="connsiteY12" fmla="*/ 52648 h 447424"/>
                <a:gd name="connsiteX13" fmla="*/ 243841 w 261682"/>
                <a:gd name="connsiteY13" fmla="*/ 50461 h 447424"/>
                <a:gd name="connsiteX14" fmla="*/ 241160 w 261682"/>
                <a:gd name="connsiteY14" fmla="*/ 44550 h 447424"/>
                <a:gd name="connsiteX15" fmla="*/ 241297 w 261682"/>
                <a:gd name="connsiteY15" fmla="*/ 53965 h 447424"/>
                <a:gd name="connsiteX16" fmla="*/ 237052 w 261682"/>
                <a:gd name="connsiteY16" fmla="*/ 53224 h 447424"/>
                <a:gd name="connsiteX17" fmla="*/ 236750 w 261682"/>
                <a:gd name="connsiteY17" fmla="*/ 45813 h 447424"/>
                <a:gd name="connsiteX18" fmla="*/ 230684 w 261682"/>
                <a:gd name="connsiteY18" fmla="*/ 57708 h 447424"/>
                <a:gd name="connsiteX19" fmla="*/ 229339 w 261682"/>
                <a:gd name="connsiteY19" fmla="*/ 47222 h 447424"/>
                <a:gd name="connsiteX20" fmla="*/ 223968 w 261682"/>
                <a:gd name="connsiteY20" fmla="*/ 57589 h 447424"/>
                <a:gd name="connsiteX21" fmla="*/ 221122 w 261682"/>
                <a:gd name="connsiteY21" fmla="*/ 64680 h 447424"/>
                <a:gd name="connsiteX22" fmla="*/ 216877 w 261682"/>
                <a:gd name="connsiteY22" fmla="*/ 62218 h 447424"/>
                <a:gd name="connsiteX23" fmla="*/ 218295 w 261682"/>
                <a:gd name="connsiteY23" fmla="*/ 55100 h 447424"/>
                <a:gd name="connsiteX24" fmla="*/ 211679 w 261682"/>
                <a:gd name="connsiteY24" fmla="*/ 60389 h 447424"/>
                <a:gd name="connsiteX25" fmla="*/ 208559 w 261682"/>
                <a:gd name="connsiteY25" fmla="*/ 55997 h 447424"/>
                <a:gd name="connsiteX26" fmla="*/ 206729 w 261682"/>
                <a:gd name="connsiteY26" fmla="*/ 62292 h 447424"/>
                <a:gd name="connsiteX27" fmla="*/ 209072 w 261682"/>
                <a:gd name="connsiteY27" fmla="*/ 65384 h 447424"/>
                <a:gd name="connsiteX28" fmla="*/ 209776 w 261682"/>
                <a:gd name="connsiteY28" fmla="*/ 67013 h 447424"/>
                <a:gd name="connsiteX29" fmla="*/ 197461 w 261682"/>
                <a:gd name="connsiteY29" fmla="*/ 65247 h 447424"/>
                <a:gd name="connsiteX30" fmla="*/ 205128 w 261682"/>
                <a:gd name="connsiteY30" fmla="*/ 69685 h 447424"/>
                <a:gd name="connsiteX31" fmla="*/ 196646 w 261682"/>
                <a:gd name="connsiteY31" fmla="*/ 73281 h 447424"/>
                <a:gd name="connsiteX32" fmla="*/ 187606 w 261682"/>
                <a:gd name="connsiteY32" fmla="*/ 68422 h 447424"/>
                <a:gd name="connsiteX33" fmla="*/ 182821 w 261682"/>
                <a:gd name="connsiteY33" fmla="*/ 68193 h 447424"/>
                <a:gd name="connsiteX34" fmla="*/ 193590 w 261682"/>
                <a:gd name="connsiteY34" fmla="*/ 76574 h 447424"/>
                <a:gd name="connsiteX35" fmla="*/ 197671 w 261682"/>
                <a:gd name="connsiteY35" fmla="*/ 75522 h 447424"/>
                <a:gd name="connsiteX36" fmla="*/ 201102 w 261682"/>
                <a:gd name="connsiteY36" fmla="*/ 79466 h 447424"/>
                <a:gd name="connsiteX37" fmla="*/ 188887 w 261682"/>
                <a:gd name="connsiteY37" fmla="*/ 80024 h 447424"/>
                <a:gd name="connsiteX38" fmla="*/ 187689 w 261682"/>
                <a:gd name="connsiteY38" fmla="*/ 79887 h 447424"/>
                <a:gd name="connsiteX39" fmla="*/ 187241 w 261682"/>
                <a:gd name="connsiteY39" fmla="*/ 78789 h 447424"/>
                <a:gd name="connsiteX40" fmla="*/ 177633 w 261682"/>
                <a:gd name="connsiteY40" fmla="*/ 77361 h 447424"/>
                <a:gd name="connsiteX41" fmla="*/ 182556 w 261682"/>
                <a:gd name="connsiteY41" fmla="*/ 83556 h 447424"/>
                <a:gd name="connsiteX42" fmla="*/ 186856 w 261682"/>
                <a:gd name="connsiteY42" fmla="*/ 83757 h 447424"/>
                <a:gd name="connsiteX43" fmla="*/ 188192 w 261682"/>
                <a:gd name="connsiteY43" fmla="*/ 82558 h 447424"/>
                <a:gd name="connsiteX44" fmla="*/ 194185 w 261682"/>
                <a:gd name="connsiteY44" fmla="*/ 90043 h 447424"/>
                <a:gd name="connsiteX45" fmla="*/ 186271 w 261682"/>
                <a:gd name="connsiteY45" fmla="*/ 91754 h 447424"/>
                <a:gd name="connsiteX46" fmla="*/ 169682 w 261682"/>
                <a:gd name="connsiteY46" fmla="*/ 85367 h 447424"/>
                <a:gd name="connsiteX47" fmla="*/ 180973 w 261682"/>
                <a:gd name="connsiteY47" fmla="*/ 93840 h 447424"/>
                <a:gd name="connsiteX48" fmla="*/ 176865 w 261682"/>
                <a:gd name="connsiteY48" fmla="*/ 97253 h 447424"/>
                <a:gd name="connsiteX49" fmla="*/ 183270 w 261682"/>
                <a:gd name="connsiteY49" fmla="*/ 102340 h 447424"/>
                <a:gd name="connsiteX50" fmla="*/ 179802 w 261682"/>
                <a:gd name="connsiteY50" fmla="*/ 106467 h 447424"/>
                <a:gd name="connsiteX51" fmla="*/ 171796 w 261682"/>
                <a:gd name="connsiteY51" fmla="*/ 99220 h 447424"/>
                <a:gd name="connsiteX52" fmla="*/ 170744 w 261682"/>
                <a:gd name="connsiteY52" fmla="*/ 105131 h 447424"/>
                <a:gd name="connsiteX53" fmla="*/ 163213 w 261682"/>
                <a:gd name="connsiteY53" fmla="*/ 99083 h 447424"/>
                <a:gd name="connsiteX54" fmla="*/ 164540 w 261682"/>
                <a:gd name="connsiteY54" fmla="*/ 104921 h 447424"/>
                <a:gd name="connsiteX55" fmla="*/ 156735 w 261682"/>
                <a:gd name="connsiteY55" fmla="*/ 108095 h 447424"/>
                <a:gd name="connsiteX56" fmla="*/ 172857 w 261682"/>
                <a:gd name="connsiteY56" fmla="*/ 110593 h 447424"/>
                <a:gd name="connsiteX57" fmla="*/ 175456 w 261682"/>
                <a:gd name="connsiteY57" fmla="*/ 110127 h 447424"/>
                <a:gd name="connsiteX58" fmla="*/ 178759 w 261682"/>
                <a:gd name="connsiteY58" fmla="*/ 111527 h 447424"/>
                <a:gd name="connsiteX59" fmla="*/ 170039 w 261682"/>
                <a:gd name="connsiteY59" fmla="*/ 114766 h 447424"/>
                <a:gd name="connsiteX60" fmla="*/ 162134 w 261682"/>
                <a:gd name="connsiteY60" fmla="*/ 124071 h 447424"/>
                <a:gd name="connsiteX61" fmla="*/ 170039 w 261682"/>
                <a:gd name="connsiteY61" fmla="*/ 124108 h 447424"/>
                <a:gd name="connsiteX62" fmla="*/ 174257 w 261682"/>
                <a:gd name="connsiteY62" fmla="*/ 123074 h 447424"/>
                <a:gd name="connsiteX63" fmla="*/ 176544 w 261682"/>
                <a:gd name="connsiteY63" fmla="*/ 123797 h 447424"/>
                <a:gd name="connsiteX64" fmla="*/ 166370 w 261682"/>
                <a:gd name="connsiteY64" fmla="*/ 131574 h 447424"/>
                <a:gd name="connsiteX65" fmla="*/ 171512 w 261682"/>
                <a:gd name="connsiteY65" fmla="*/ 138052 h 447424"/>
                <a:gd name="connsiteX66" fmla="*/ 162152 w 261682"/>
                <a:gd name="connsiteY66" fmla="*/ 137000 h 447424"/>
                <a:gd name="connsiteX67" fmla="*/ 172198 w 261682"/>
                <a:gd name="connsiteY67" fmla="*/ 145125 h 447424"/>
                <a:gd name="connsiteX68" fmla="*/ 165958 w 261682"/>
                <a:gd name="connsiteY68" fmla="*/ 150871 h 447424"/>
                <a:gd name="connsiteX69" fmla="*/ 166855 w 261682"/>
                <a:gd name="connsiteY69" fmla="*/ 154229 h 447424"/>
                <a:gd name="connsiteX70" fmla="*/ 169389 w 261682"/>
                <a:gd name="connsiteY70" fmla="*/ 154503 h 447424"/>
                <a:gd name="connsiteX71" fmla="*/ 163479 w 261682"/>
                <a:gd name="connsiteY71" fmla="*/ 159481 h 447424"/>
                <a:gd name="connsiteX72" fmla="*/ 169947 w 261682"/>
                <a:gd name="connsiteY72" fmla="*/ 160597 h 447424"/>
                <a:gd name="connsiteX73" fmla="*/ 167111 w 261682"/>
                <a:gd name="connsiteY73" fmla="*/ 164788 h 447424"/>
                <a:gd name="connsiteX74" fmla="*/ 176526 w 261682"/>
                <a:gd name="connsiteY74" fmla="*/ 164788 h 447424"/>
                <a:gd name="connsiteX75" fmla="*/ 170899 w 261682"/>
                <a:gd name="connsiteY75" fmla="*/ 170479 h 447424"/>
                <a:gd name="connsiteX76" fmla="*/ 178493 w 261682"/>
                <a:gd name="connsiteY76" fmla="*/ 172876 h 447424"/>
                <a:gd name="connsiteX77" fmla="*/ 177148 w 261682"/>
                <a:gd name="connsiteY77" fmla="*/ 178942 h 447424"/>
                <a:gd name="connsiteX78" fmla="*/ 184047 w 261682"/>
                <a:gd name="connsiteY78" fmla="*/ 175356 h 447424"/>
                <a:gd name="connsiteX79" fmla="*/ 186929 w 261682"/>
                <a:gd name="connsiteY79" fmla="*/ 183664 h 447424"/>
                <a:gd name="connsiteX80" fmla="*/ 189043 w 261682"/>
                <a:gd name="connsiteY80" fmla="*/ 190206 h 447424"/>
                <a:gd name="connsiteX81" fmla="*/ 194176 w 261682"/>
                <a:gd name="connsiteY81" fmla="*/ 179290 h 447424"/>
                <a:gd name="connsiteX82" fmla="*/ 199693 w 261682"/>
                <a:gd name="connsiteY82" fmla="*/ 180589 h 447424"/>
                <a:gd name="connsiteX83" fmla="*/ 196674 w 261682"/>
                <a:gd name="connsiteY83" fmla="*/ 191148 h 447424"/>
                <a:gd name="connsiteX84" fmla="*/ 210673 w 261682"/>
                <a:gd name="connsiteY84" fmla="*/ 184441 h 447424"/>
                <a:gd name="connsiteX85" fmla="*/ 208587 w 261682"/>
                <a:gd name="connsiteY85" fmla="*/ 191651 h 447424"/>
                <a:gd name="connsiteX86" fmla="*/ 196152 w 261682"/>
                <a:gd name="connsiteY86" fmla="*/ 198797 h 447424"/>
                <a:gd name="connsiteX87" fmla="*/ 205860 w 261682"/>
                <a:gd name="connsiteY87" fmla="*/ 198239 h 447424"/>
                <a:gd name="connsiteX88" fmla="*/ 208669 w 261682"/>
                <a:gd name="connsiteY88" fmla="*/ 195915 h 447424"/>
                <a:gd name="connsiteX89" fmla="*/ 210289 w 261682"/>
                <a:gd name="connsiteY89" fmla="*/ 202658 h 447424"/>
                <a:gd name="connsiteX90" fmla="*/ 213674 w 261682"/>
                <a:gd name="connsiteY90" fmla="*/ 200902 h 447424"/>
                <a:gd name="connsiteX91" fmla="*/ 213601 w 261682"/>
                <a:gd name="connsiteY91" fmla="*/ 208148 h 447424"/>
                <a:gd name="connsiteX92" fmla="*/ 216547 w 261682"/>
                <a:gd name="connsiteY92" fmla="*/ 205751 h 447424"/>
                <a:gd name="connsiteX93" fmla="*/ 220848 w 261682"/>
                <a:gd name="connsiteY93" fmla="*/ 207087 h 447424"/>
                <a:gd name="connsiteX94" fmla="*/ 219301 w 261682"/>
                <a:gd name="connsiteY94" fmla="*/ 199218 h 447424"/>
                <a:gd name="connsiteX95" fmla="*/ 224636 w 261682"/>
                <a:gd name="connsiteY95" fmla="*/ 199493 h 447424"/>
                <a:gd name="connsiteX96" fmla="*/ 225624 w 261682"/>
                <a:gd name="connsiteY96" fmla="*/ 210253 h 447424"/>
                <a:gd name="connsiteX97" fmla="*/ 233044 w 261682"/>
                <a:gd name="connsiteY97" fmla="*/ 204516 h 447424"/>
                <a:gd name="connsiteX98" fmla="*/ 231114 w 261682"/>
                <a:gd name="connsiteY98" fmla="*/ 214123 h 447424"/>
                <a:gd name="connsiteX99" fmla="*/ 234773 w 261682"/>
                <a:gd name="connsiteY99" fmla="*/ 222285 h 447424"/>
                <a:gd name="connsiteX100" fmla="*/ 239422 w 261682"/>
                <a:gd name="connsiteY100" fmla="*/ 223127 h 447424"/>
                <a:gd name="connsiteX101" fmla="*/ 242798 w 261682"/>
                <a:gd name="connsiteY101" fmla="*/ 219320 h 447424"/>
                <a:gd name="connsiteX102" fmla="*/ 242459 w 261682"/>
                <a:gd name="connsiteY102" fmla="*/ 230858 h 447424"/>
                <a:gd name="connsiteX103" fmla="*/ 238799 w 261682"/>
                <a:gd name="connsiteY103" fmla="*/ 239541 h 447424"/>
                <a:gd name="connsiteX104" fmla="*/ 228991 w 261682"/>
                <a:gd name="connsiteY104" fmla="*/ 258628 h 447424"/>
                <a:gd name="connsiteX105" fmla="*/ 188000 w 261682"/>
                <a:gd name="connsiteY105" fmla="*/ 271602 h 447424"/>
                <a:gd name="connsiteX106" fmla="*/ 206748 w 261682"/>
                <a:gd name="connsiteY106" fmla="*/ 272078 h 447424"/>
                <a:gd name="connsiteX107" fmla="*/ 214854 w 261682"/>
                <a:gd name="connsiteY107" fmla="*/ 273084 h 447424"/>
                <a:gd name="connsiteX108" fmla="*/ 235002 w 261682"/>
                <a:gd name="connsiteY108" fmla="*/ 273084 h 447424"/>
                <a:gd name="connsiteX109" fmla="*/ 256285 w 261682"/>
                <a:gd name="connsiteY109" fmla="*/ 273304 h 447424"/>
                <a:gd name="connsiteX110" fmla="*/ 256312 w 261682"/>
                <a:gd name="connsiteY110" fmla="*/ 273395 h 44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261682" h="447424">
                  <a:moveTo>
                    <a:pt x="256312" y="273395"/>
                  </a:moveTo>
                  <a:cubicBezTo>
                    <a:pt x="247107" y="330023"/>
                    <a:pt x="231480" y="387612"/>
                    <a:pt x="208193" y="447378"/>
                  </a:cubicBezTo>
                  <a:lnTo>
                    <a:pt x="208166" y="447378"/>
                  </a:lnTo>
                  <a:lnTo>
                    <a:pt x="686" y="447378"/>
                  </a:lnTo>
                  <a:lnTo>
                    <a:pt x="686" y="686"/>
                  </a:lnTo>
                  <a:lnTo>
                    <a:pt x="256037" y="686"/>
                  </a:lnTo>
                  <a:cubicBezTo>
                    <a:pt x="258160" y="15390"/>
                    <a:pt x="259578" y="26168"/>
                    <a:pt x="261088" y="40744"/>
                  </a:cubicBezTo>
                  <a:cubicBezTo>
                    <a:pt x="261088" y="40744"/>
                    <a:pt x="256715" y="42098"/>
                    <a:pt x="257126" y="45676"/>
                  </a:cubicBezTo>
                  <a:cubicBezTo>
                    <a:pt x="257584" y="49601"/>
                    <a:pt x="259313" y="50534"/>
                    <a:pt x="259313" y="50534"/>
                  </a:cubicBezTo>
                  <a:lnTo>
                    <a:pt x="257410" y="51440"/>
                  </a:lnTo>
                  <a:cubicBezTo>
                    <a:pt x="257410" y="51440"/>
                    <a:pt x="255305" y="48375"/>
                    <a:pt x="255296" y="48494"/>
                  </a:cubicBezTo>
                  <a:cubicBezTo>
                    <a:pt x="255296" y="45474"/>
                    <a:pt x="256568" y="40964"/>
                    <a:pt x="249660" y="42656"/>
                  </a:cubicBezTo>
                  <a:cubicBezTo>
                    <a:pt x="247272" y="47927"/>
                    <a:pt x="253466" y="49061"/>
                    <a:pt x="251847" y="52648"/>
                  </a:cubicBezTo>
                  <a:cubicBezTo>
                    <a:pt x="244518" y="53069"/>
                    <a:pt x="249660" y="47158"/>
                    <a:pt x="243841" y="50461"/>
                  </a:cubicBezTo>
                  <a:cubicBezTo>
                    <a:pt x="244225" y="48768"/>
                    <a:pt x="242999" y="44257"/>
                    <a:pt x="241160" y="44550"/>
                  </a:cubicBezTo>
                  <a:cubicBezTo>
                    <a:pt x="240364" y="47103"/>
                    <a:pt x="238424" y="51385"/>
                    <a:pt x="241297" y="53965"/>
                  </a:cubicBezTo>
                  <a:cubicBezTo>
                    <a:pt x="240391" y="54578"/>
                    <a:pt x="237683" y="54167"/>
                    <a:pt x="237052" y="53224"/>
                  </a:cubicBezTo>
                  <a:cubicBezTo>
                    <a:pt x="236201" y="51952"/>
                    <a:pt x="239010" y="49757"/>
                    <a:pt x="236750" y="45813"/>
                  </a:cubicBezTo>
                  <a:cubicBezTo>
                    <a:pt x="229997" y="48723"/>
                    <a:pt x="236265" y="55237"/>
                    <a:pt x="230684" y="57708"/>
                  </a:cubicBezTo>
                  <a:cubicBezTo>
                    <a:pt x="224562" y="56930"/>
                    <a:pt x="234234" y="51715"/>
                    <a:pt x="229339" y="47222"/>
                  </a:cubicBezTo>
                  <a:cubicBezTo>
                    <a:pt x="223858" y="48494"/>
                    <a:pt x="221726" y="54212"/>
                    <a:pt x="223968" y="57589"/>
                  </a:cubicBezTo>
                  <a:cubicBezTo>
                    <a:pt x="223849" y="60581"/>
                    <a:pt x="221515" y="62090"/>
                    <a:pt x="221122" y="64680"/>
                  </a:cubicBezTo>
                  <a:cubicBezTo>
                    <a:pt x="218368" y="64250"/>
                    <a:pt x="217197" y="63243"/>
                    <a:pt x="216877" y="62218"/>
                  </a:cubicBezTo>
                  <a:cubicBezTo>
                    <a:pt x="216529" y="60306"/>
                    <a:pt x="221881" y="59318"/>
                    <a:pt x="218295" y="55100"/>
                  </a:cubicBezTo>
                  <a:cubicBezTo>
                    <a:pt x="212457" y="56015"/>
                    <a:pt x="216328" y="65448"/>
                    <a:pt x="211679" y="60389"/>
                  </a:cubicBezTo>
                  <a:cubicBezTo>
                    <a:pt x="211185" y="58202"/>
                    <a:pt x="209694" y="56235"/>
                    <a:pt x="208559" y="55997"/>
                  </a:cubicBezTo>
                  <a:cubicBezTo>
                    <a:pt x="206336" y="57607"/>
                    <a:pt x="205293" y="60105"/>
                    <a:pt x="206729" y="62292"/>
                  </a:cubicBezTo>
                  <a:lnTo>
                    <a:pt x="209072" y="65384"/>
                  </a:lnTo>
                  <a:cubicBezTo>
                    <a:pt x="208770" y="65302"/>
                    <a:pt x="210078" y="67095"/>
                    <a:pt x="209776" y="67013"/>
                  </a:cubicBezTo>
                  <a:cubicBezTo>
                    <a:pt x="205906" y="63911"/>
                    <a:pt x="200736" y="61770"/>
                    <a:pt x="197461" y="65247"/>
                  </a:cubicBezTo>
                  <a:cubicBezTo>
                    <a:pt x="197882" y="68495"/>
                    <a:pt x="200700" y="68697"/>
                    <a:pt x="205128" y="69685"/>
                  </a:cubicBezTo>
                  <a:cubicBezTo>
                    <a:pt x="199529" y="70206"/>
                    <a:pt x="198476" y="72173"/>
                    <a:pt x="196646" y="73281"/>
                  </a:cubicBezTo>
                  <a:cubicBezTo>
                    <a:pt x="195997" y="69584"/>
                    <a:pt x="191669" y="69017"/>
                    <a:pt x="187606" y="68422"/>
                  </a:cubicBezTo>
                  <a:cubicBezTo>
                    <a:pt x="185356" y="68980"/>
                    <a:pt x="183873" y="67397"/>
                    <a:pt x="182821" y="68193"/>
                  </a:cubicBezTo>
                  <a:cubicBezTo>
                    <a:pt x="184523" y="72393"/>
                    <a:pt x="188622" y="75586"/>
                    <a:pt x="193590" y="76574"/>
                  </a:cubicBezTo>
                  <a:cubicBezTo>
                    <a:pt x="195832" y="76318"/>
                    <a:pt x="196125" y="76373"/>
                    <a:pt x="197671" y="75522"/>
                  </a:cubicBezTo>
                  <a:cubicBezTo>
                    <a:pt x="200672" y="76922"/>
                    <a:pt x="200316" y="77371"/>
                    <a:pt x="201102" y="79466"/>
                  </a:cubicBezTo>
                  <a:cubicBezTo>
                    <a:pt x="196747" y="81415"/>
                    <a:pt x="193234" y="78889"/>
                    <a:pt x="188887" y="80024"/>
                  </a:cubicBezTo>
                  <a:cubicBezTo>
                    <a:pt x="188897" y="80180"/>
                    <a:pt x="187744" y="80180"/>
                    <a:pt x="187689" y="79887"/>
                  </a:cubicBezTo>
                  <a:cubicBezTo>
                    <a:pt x="187753" y="79832"/>
                    <a:pt x="187186" y="78844"/>
                    <a:pt x="187241" y="78789"/>
                  </a:cubicBezTo>
                  <a:cubicBezTo>
                    <a:pt x="185365" y="75175"/>
                    <a:pt x="180305" y="76584"/>
                    <a:pt x="177633" y="77361"/>
                  </a:cubicBezTo>
                  <a:cubicBezTo>
                    <a:pt x="177240" y="80253"/>
                    <a:pt x="180159" y="82568"/>
                    <a:pt x="182556" y="83556"/>
                  </a:cubicBezTo>
                  <a:cubicBezTo>
                    <a:pt x="185795" y="84709"/>
                    <a:pt x="186856" y="83766"/>
                    <a:pt x="186856" y="83757"/>
                  </a:cubicBezTo>
                  <a:lnTo>
                    <a:pt x="188192" y="82558"/>
                  </a:lnTo>
                  <a:cubicBezTo>
                    <a:pt x="189601" y="87691"/>
                    <a:pt x="191431" y="87948"/>
                    <a:pt x="194185" y="90043"/>
                  </a:cubicBezTo>
                  <a:cubicBezTo>
                    <a:pt x="191175" y="91141"/>
                    <a:pt x="190059" y="92056"/>
                    <a:pt x="186271" y="91754"/>
                  </a:cubicBezTo>
                  <a:cubicBezTo>
                    <a:pt x="181998" y="85166"/>
                    <a:pt x="169197" y="82284"/>
                    <a:pt x="169682" y="85367"/>
                  </a:cubicBezTo>
                  <a:cubicBezTo>
                    <a:pt x="171512" y="92193"/>
                    <a:pt x="180973" y="93840"/>
                    <a:pt x="180973" y="93840"/>
                  </a:cubicBezTo>
                  <a:cubicBezTo>
                    <a:pt x="180973" y="93840"/>
                    <a:pt x="176023" y="95670"/>
                    <a:pt x="176865" y="97253"/>
                  </a:cubicBezTo>
                  <a:cubicBezTo>
                    <a:pt x="177697" y="98863"/>
                    <a:pt x="184184" y="99842"/>
                    <a:pt x="183270" y="102340"/>
                  </a:cubicBezTo>
                  <a:cubicBezTo>
                    <a:pt x="176508" y="99339"/>
                    <a:pt x="175209" y="100565"/>
                    <a:pt x="179802" y="106467"/>
                  </a:cubicBezTo>
                  <a:cubicBezTo>
                    <a:pt x="174120" y="106741"/>
                    <a:pt x="175392" y="100629"/>
                    <a:pt x="171796" y="99220"/>
                  </a:cubicBezTo>
                  <a:cubicBezTo>
                    <a:pt x="169197" y="101114"/>
                    <a:pt x="170744" y="105131"/>
                    <a:pt x="170744" y="105131"/>
                  </a:cubicBezTo>
                  <a:cubicBezTo>
                    <a:pt x="169435" y="104106"/>
                    <a:pt x="166031" y="98369"/>
                    <a:pt x="163213" y="99083"/>
                  </a:cubicBezTo>
                  <a:cubicBezTo>
                    <a:pt x="162298" y="99787"/>
                    <a:pt x="162298" y="102880"/>
                    <a:pt x="164540" y="104921"/>
                  </a:cubicBezTo>
                  <a:cubicBezTo>
                    <a:pt x="161804" y="105515"/>
                    <a:pt x="157403" y="105149"/>
                    <a:pt x="156735" y="108095"/>
                  </a:cubicBezTo>
                  <a:cubicBezTo>
                    <a:pt x="161182" y="111481"/>
                    <a:pt x="165885" y="111472"/>
                    <a:pt x="172857" y="110593"/>
                  </a:cubicBezTo>
                  <a:cubicBezTo>
                    <a:pt x="172857" y="110593"/>
                    <a:pt x="174129" y="110566"/>
                    <a:pt x="175456" y="110127"/>
                  </a:cubicBezTo>
                  <a:cubicBezTo>
                    <a:pt x="176782" y="109688"/>
                    <a:pt x="178759" y="111527"/>
                    <a:pt x="178759" y="111527"/>
                  </a:cubicBezTo>
                  <a:cubicBezTo>
                    <a:pt x="175328" y="112304"/>
                    <a:pt x="176782" y="113439"/>
                    <a:pt x="170039" y="114766"/>
                  </a:cubicBezTo>
                  <a:cubicBezTo>
                    <a:pt x="165610" y="116888"/>
                    <a:pt x="162134" y="119633"/>
                    <a:pt x="162134" y="124071"/>
                  </a:cubicBezTo>
                  <a:cubicBezTo>
                    <a:pt x="164879" y="125425"/>
                    <a:pt x="168218" y="126724"/>
                    <a:pt x="170039" y="124108"/>
                  </a:cubicBezTo>
                  <a:cubicBezTo>
                    <a:pt x="172985" y="119835"/>
                    <a:pt x="172198" y="123266"/>
                    <a:pt x="174257" y="123074"/>
                  </a:cubicBezTo>
                  <a:lnTo>
                    <a:pt x="176544" y="123797"/>
                  </a:lnTo>
                  <a:cubicBezTo>
                    <a:pt x="174687" y="128353"/>
                    <a:pt x="164320" y="128280"/>
                    <a:pt x="166370" y="131574"/>
                  </a:cubicBezTo>
                  <a:cubicBezTo>
                    <a:pt x="168346" y="134749"/>
                    <a:pt x="171512" y="138052"/>
                    <a:pt x="171512" y="138052"/>
                  </a:cubicBezTo>
                  <a:cubicBezTo>
                    <a:pt x="171512" y="138052"/>
                    <a:pt x="164220" y="134374"/>
                    <a:pt x="162152" y="137000"/>
                  </a:cubicBezTo>
                  <a:cubicBezTo>
                    <a:pt x="160230" y="139452"/>
                    <a:pt x="164540" y="143404"/>
                    <a:pt x="172198" y="145125"/>
                  </a:cubicBezTo>
                  <a:cubicBezTo>
                    <a:pt x="169591" y="146717"/>
                    <a:pt x="160395" y="145097"/>
                    <a:pt x="165958" y="150871"/>
                  </a:cubicBezTo>
                  <a:cubicBezTo>
                    <a:pt x="159343" y="153661"/>
                    <a:pt x="161502" y="155638"/>
                    <a:pt x="166855" y="154229"/>
                  </a:cubicBezTo>
                  <a:lnTo>
                    <a:pt x="169389" y="154503"/>
                  </a:lnTo>
                  <a:cubicBezTo>
                    <a:pt x="167816" y="155601"/>
                    <a:pt x="163085" y="157779"/>
                    <a:pt x="163479" y="159481"/>
                  </a:cubicBezTo>
                  <a:cubicBezTo>
                    <a:pt x="163753" y="161731"/>
                    <a:pt x="169097" y="158913"/>
                    <a:pt x="169947" y="160597"/>
                  </a:cubicBezTo>
                  <a:cubicBezTo>
                    <a:pt x="170323" y="163031"/>
                    <a:pt x="167367" y="164083"/>
                    <a:pt x="167111" y="164788"/>
                  </a:cubicBezTo>
                  <a:cubicBezTo>
                    <a:pt x="170899" y="167185"/>
                    <a:pt x="173122" y="161393"/>
                    <a:pt x="176526" y="164788"/>
                  </a:cubicBezTo>
                  <a:cubicBezTo>
                    <a:pt x="175218" y="167276"/>
                    <a:pt x="169728" y="166782"/>
                    <a:pt x="170899" y="170479"/>
                  </a:cubicBezTo>
                  <a:cubicBezTo>
                    <a:pt x="172994" y="172071"/>
                    <a:pt x="176398" y="171375"/>
                    <a:pt x="178493" y="172876"/>
                  </a:cubicBezTo>
                  <a:cubicBezTo>
                    <a:pt x="178493" y="172876"/>
                    <a:pt x="175703" y="178238"/>
                    <a:pt x="177148" y="178942"/>
                  </a:cubicBezTo>
                  <a:cubicBezTo>
                    <a:pt x="180168" y="180415"/>
                    <a:pt x="183004" y="175657"/>
                    <a:pt x="184047" y="175356"/>
                  </a:cubicBezTo>
                  <a:cubicBezTo>
                    <a:pt x="183270" y="181550"/>
                    <a:pt x="188494" y="179482"/>
                    <a:pt x="186929" y="183664"/>
                  </a:cubicBezTo>
                  <a:cubicBezTo>
                    <a:pt x="186865" y="185905"/>
                    <a:pt x="186719" y="189007"/>
                    <a:pt x="189043" y="190206"/>
                  </a:cubicBezTo>
                  <a:cubicBezTo>
                    <a:pt x="193828" y="188732"/>
                    <a:pt x="194286" y="184935"/>
                    <a:pt x="194176" y="179290"/>
                  </a:cubicBezTo>
                  <a:cubicBezTo>
                    <a:pt x="194139" y="177323"/>
                    <a:pt x="199693" y="180589"/>
                    <a:pt x="199693" y="180589"/>
                  </a:cubicBezTo>
                  <a:cubicBezTo>
                    <a:pt x="203070" y="183307"/>
                    <a:pt x="193966" y="185375"/>
                    <a:pt x="196674" y="191148"/>
                  </a:cubicBezTo>
                  <a:cubicBezTo>
                    <a:pt x="204378" y="192228"/>
                    <a:pt x="204378" y="185658"/>
                    <a:pt x="210673" y="184441"/>
                  </a:cubicBezTo>
                  <a:cubicBezTo>
                    <a:pt x="213418" y="186354"/>
                    <a:pt x="209502" y="189446"/>
                    <a:pt x="208587" y="191651"/>
                  </a:cubicBezTo>
                  <a:cubicBezTo>
                    <a:pt x="204662" y="193847"/>
                    <a:pt x="199885" y="191194"/>
                    <a:pt x="196152" y="198797"/>
                  </a:cubicBezTo>
                  <a:cubicBezTo>
                    <a:pt x="201496" y="200984"/>
                    <a:pt x="204049" y="199182"/>
                    <a:pt x="205860" y="198239"/>
                  </a:cubicBezTo>
                  <a:cubicBezTo>
                    <a:pt x="207562" y="197004"/>
                    <a:pt x="207361" y="196409"/>
                    <a:pt x="208669" y="195915"/>
                  </a:cubicBezTo>
                  <a:cubicBezTo>
                    <a:pt x="208797" y="198010"/>
                    <a:pt x="208276" y="201789"/>
                    <a:pt x="210289" y="202658"/>
                  </a:cubicBezTo>
                  <a:cubicBezTo>
                    <a:pt x="212045" y="202521"/>
                    <a:pt x="212201" y="201890"/>
                    <a:pt x="213674" y="200902"/>
                  </a:cubicBezTo>
                  <a:cubicBezTo>
                    <a:pt x="215220" y="202512"/>
                    <a:pt x="211204" y="206456"/>
                    <a:pt x="213601" y="208148"/>
                  </a:cubicBezTo>
                  <a:cubicBezTo>
                    <a:pt x="215861" y="207727"/>
                    <a:pt x="216547" y="205751"/>
                    <a:pt x="216547" y="205751"/>
                  </a:cubicBezTo>
                  <a:cubicBezTo>
                    <a:pt x="217920" y="207544"/>
                    <a:pt x="219448" y="207572"/>
                    <a:pt x="220848" y="207087"/>
                  </a:cubicBezTo>
                  <a:cubicBezTo>
                    <a:pt x="221616" y="205175"/>
                    <a:pt x="221790" y="200792"/>
                    <a:pt x="219301" y="199218"/>
                  </a:cubicBezTo>
                  <a:cubicBezTo>
                    <a:pt x="220482" y="197827"/>
                    <a:pt x="223373" y="200472"/>
                    <a:pt x="224636" y="199493"/>
                  </a:cubicBezTo>
                  <a:cubicBezTo>
                    <a:pt x="226996" y="202384"/>
                    <a:pt x="221689" y="207929"/>
                    <a:pt x="225624" y="210253"/>
                  </a:cubicBezTo>
                  <a:cubicBezTo>
                    <a:pt x="229421" y="209905"/>
                    <a:pt x="229247" y="206108"/>
                    <a:pt x="233044" y="204516"/>
                  </a:cubicBezTo>
                  <a:cubicBezTo>
                    <a:pt x="232385" y="208405"/>
                    <a:pt x="236869" y="211223"/>
                    <a:pt x="231114" y="214123"/>
                  </a:cubicBezTo>
                  <a:cubicBezTo>
                    <a:pt x="231114" y="217920"/>
                    <a:pt x="238177" y="216795"/>
                    <a:pt x="234773" y="222285"/>
                  </a:cubicBezTo>
                  <a:cubicBezTo>
                    <a:pt x="236082" y="224481"/>
                    <a:pt x="237848" y="223529"/>
                    <a:pt x="239422" y="223127"/>
                  </a:cubicBezTo>
                  <a:lnTo>
                    <a:pt x="242798" y="219320"/>
                  </a:lnTo>
                  <a:cubicBezTo>
                    <a:pt x="241883" y="222422"/>
                    <a:pt x="241544" y="227271"/>
                    <a:pt x="242459" y="230858"/>
                  </a:cubicBezTo>
                  <a:cubicBezTo>
                    <a:pt x="241288" y="233759"/>
                    <a:pt x="244070" y="237052"/>
                    <a:pt x="238799" y="239541"/>
                  </a:cubicBezTo>
                  <a:cubicBezTo>
                    <a:pt x="237363" y="246733"/>
                    <a:pt x="237363" y="254034"/>
                    <a:pt x="228991" y="258628"/>
                  </a:cubicBezTo>
                  <a:cubicBezTo>
                    <a:pt x="224270" y="267512"/>
                    <a:pt x="194542" y="262818"/>
                    <a:pt x="188000" y="271602"/>
                  </a:cubicBezTo>
                  <a:cubicBezTo>
                    <a:pt x="189574" y="273203"/>
                    <a:pt x="204790" y="272682"/>
                    <a:pt x="206748" y="272078"/>
                  </a:cubicBezTo>
                  <a:cubicBezTo>
                    <a:pt x="209621" y="270678"/>
                    <a:pt x="211844" y="273185"/>
                    <a:pt x="214854" y="273084"/>
                  </a:cubicBezTo>
                  <a:cubicBezTo>
                    <a:pt x="221525" y="273084"/>
                    <a:pt x="229512" y="270888"/>
                    <a:pt x="235002" y="273084"/>
                  </a:cubicBezTo>
                  <a:cubicBezTo>
                    <a:pt x="242752" y="273002"/>
                    <a:pt x="249303" y="273276"/>
                    <a:pt x="256285" y="273304"/>
                  </a:cubicBezTo>
                  <a:lnTo>
                    <a:pt x="256312" y="273395"/>
                  </a:lnTo>
                  <a:close/>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8" name="Freeform: Shape 19">
              <a:extLst>
                <a:ext uri="{FF2B5EF4-FFF2-40B4-BE49-F238E27FC236}">
                  <a16:creationId xmlns:a16="http://schemas.microsoft.com/office/drawing/2014/main" id="{D8744F50-24A8-994D-83DE-DAC97D97D844}"/>
                </a:ext>
              </a:extLst>
            </p:cNvPr>
            <p:cNvSpPr/>
            <p:nvPr/>
          </p:nvSpPr>
          <p:spPr>
            <a:xfrm>
              <a:off x="11577290" y="6472094"/>
              <a:ext cx="84178" cy="81433"/>
            </a:xfrm>
            <a:custGeom>
              <a:avLst/>
              <a:gdLst>
                <a:gd name="connsiteX0" fmla="*/ 42244 w 84177"/>
                <a:gd name="connsiteY0" fmla="*/ 64826 h 81433"/>
                <a:gd name="connsiteX1" fmla="*/ 21712 w 84177"/>
                <a:gd name="connsiteY1" fmla="*/ 40469 h 81433"/>
                <a:gd name="connsiteX2" fmla="*/ 42244 w 84177"/>
                <a:gd name="connsiteY2" fmla="*/ 16982 h 81433"/>
                <a:gd name="connsiteX3" fmla="*/ 62474 w 84177"/>
                <a:gd name="connsiteY3" fmla="*/ 40469 h 81433"/>
                <a:gd name="connsiteX4" fmla="*/ 42244 w 84177"/>
                <a:gd name="connsiteY4" fmla="*/ 64826 h 81433"/>
                <a:gd name="connsiteX5" fmla="*/ 42244 w 84177"/>
                <a:gd name="connsiteY5" fmla="*/ 686 h 81433"/>
                <a:gd name="connsiteX6" fmla="*/ 686 w 84177"/>
                <a:gd name="connsiteY6" fmla="*/ 40469 h 81433"/>
                <a:gd name="connsiteX7" fmla="*/ 42244 w 84177"/>
                <a:gd name="connsiteY7" fmla="*/ 81131 h 81433"/>
                <a:gd name="connsiteX8" fmla="*/ 83491 w 84177"/>
                <a:gd name="connsiteY8" fmla="*/ 40469 h 81433"/>
                <a:gd name="connsiteX9" fmla="*/ 42244 w 84177"/>
                <a:gd name="connsiteY9" fmla="*/ 68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177" h="81433">
                  <a:moveTo>
                    <a:pt x="42244" y="64826"/>
                  </a:moveTo>
                  <a:cubicBezTo>
                    <a:pt x="29179" y="64826"/>
                    <a:pt x="21712" y="54432"/>
                    <a:pt x="21712" y="40469"/>
                  </a:cubicBezTo>
                  <a:cubicBezTo>
                    <a:pt x="21712" y="26351"/>
                    <a:pt x="28401" y="16982"/>
                    <a:pt x="42244" y="16982"/>
                  </a:cubicBezTo>
                  <a:cubicBezTo>
                    <a:pt x="55777" y="16982"/>
                    <a:pt x="62474" y="25601"/>
                    <a:pt x="62474" y="40469"/>
                  </a:cubicBezTo>
                  <a:cubicBezTo>
                    <a:pt x="62474" y="54276"/>
                    <a:pt x="55942" y="64826"/>
                    <a:pt x="42244" y="64826"/>
                  </a:cubicBezTo>
                  <a:moveTo>
                    <a:pt x="42244" y="686"/>
                  </a:moveTo>
                  <a:cubicBezTo>
                    <a:pt x="17503" y="686"/>
                    <a:pt x="686" y="16396"/>
                    <a:pt x="686" y="40469"/>
                  </a:cubicBezTo>
                  <a:cubicBezTo>
                    <a:pt x="686" y="64085"/>
                    <a:pt x="17815" y="81131"/>
                    <a:pt x="42244" y="81131"/>
                  </a:cubicBezTo>
                  <a:cubicBezTo>
                    <a:pt x="66985" y="81131"/>
                    <a:pt x="83491" y="62896"/>
                    <a:pt x="83491" y="40469"/>
                  </a:cubicBezTo>
                  <a:cubicBezTo>
                    <a:pt x="83491" y="16845"/>
                    <a:pt x="66839" y="686"/>
                    <a:pt x="42244" y="686"/>
                  </a:cubicBezTo>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19" name="Freeform: Shape 20">
              <a:extLst>
                <a:ext uri="{FF2B5EF4-FFF2-40B4-BE49-F238E27FC236}">
                  <a16:creationId xmlns:a16="http://schemas.microsoft.com/office/drawing/2014/main" id="{70431C4B-C136-2548-B933-1A973617C664}"/>
                </a:ext>
              </a:extLst>
            </p:cNvPr>
            <p:cNvSpPr/>
            <p:nvPr/>
          </p:nvSpPr>
          <p:spPr>
            <a:xfrm>
              <a:off x="11671011" y="6472094"/>
              <a:ext cx="57643" cy="81433"/>
            </a:xfrm>
            <a:custGeom>
              <a:avLst/>
              <a:gdLst>
                <a:gd name="connsiteX0" fmla="*/ 49491 w 57643"/>
                <a:gd name="connsiteY0" fmla="*/ 17275 h 81433"/>
                <a:gd name="connsiteX1" fmla="*/ 35629 w 57643"/>
                <a:gd name="connsiteY1" fmla="*/ 15491 h 81433"/>
                <a:gd name="connsiteX2" fmla="*/ 21703 w 57643"/>
                <a:gd name="connsiteY2" fmla="*/ 21438 h 81433"/>
                <a:gd name="connsiteX3" fmla="*/ 38118 w 57643"/>
                <a:gd name="connsiteY3" fmla="*/ 34376 h 81433"/>
                <a:gd name="connsiteX4" fmla="*/ 57735 w 57643"/>
                <a:gd name="connsiteY4" fmla="*/ 58165 h 81433"/>
                <a:gd name="connsiteX5" fmla="*/ 24796 w 57643"/>
                <a:gd name="connsiteY5" fmla="*/ 81140 h 81433"/>
                <a:gd name="connsiteX6" fmla="*/ 2077 w 57643"/>
                <a:gd name="connsiteY6" fmla="*/ 77727 h 81433"/>
                <a:gd name="connsiteX7" fmla="*/ 2077 w 57643"/>
                <a:gd name="connsiteY7" fmla="*/ 61432 h 81433"/>
                <a:gd name="connsiteX8" fmla="*/ 25574 w 57643"/>
                <a:gd name="connsiteY8" fmla="*/ 66336 h 81433"/>
                <a:gd name="connsiteX9" fmla="*/ 36718 w 57643"/>
                <a:gd name="connsiteY9" fmla="*/ 58751 h 81433"/>
                <a:gd name="connsiteX10" fmla="*/ 20459 w 57643"/>
                <a:gd name="connsiteY10" fmla="*/ 45968 h 81433"/>
                <a:gd name="connsiteX11" fmla="*/ 686 w 57643"/>
                <a:gd name="connsiteY11" fmla="*/ 21429 h 81433"/>
                <a:gd name="connsiteX12" fmla="*/ 32070 w 57643"/>
                <a:gd name="connsiteY12" fmla="*/ 686 h 81433"/>
                <a:gd name="connsiteX13" fmla="*/ 49491 w 57643"/>
                <a:gd name="connsiteY13" fmla="*/ 1967 h 81433"/>
                <a:gd name="connsiteX14" fmla="*/ 49491 w 57643"/>
                <a:gd name="connsiteY14" fmla="*/ 17275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9491" y="17275"/>
                  </a:moveTo>
                  <a:cubicBezTo>
                    <a:pt x="44815" y="16534"/>
                    <a:pt x="40305" y="15491"/>
                    <a:pt x="35629" y="15491"/>
                  </a:cubicBezTo>
                  <a:cubicBezTo>
                    <a:pt x="27431" y="15491"/>
                    <a:pt x="21703" y="17421"/>
                    <a:pt x="21703" y="21438"/>
                  </a:cubicBezTo>
                  <a:cubicBezTo>
                    <a:pt x="21703" y="26049"/>
                    <a:pt x="29444" y="29764"/>
                    <a:pt x="38118" y="34376"/>
                  </a:cubicBezTo>
                  <a:cubicBezTo>
                    <a:pt x="46371" y="38841"/>
                    <a:pt x="57735" y="44779"/>
                    <a:pt x="57735" y="58165"/>
                  </a:cubicBezTo>
                  <a:cubicBezTo>
                    <a:pt x="57735" y="72860"/>
                    <a:pt x="44660" y="81140"/>
                    <a:pt x="24796" y="81140"/>
                  </a:cubicBezTo>
                  <a:cubicBezTo>
                    <a:pt x="15774" y="81140"/>
                    <a:pt x="9552" y="79365"/>
                    <a:pt x="2077" y="77727"/>
                  </a:cubicBezTo>
                  <a:lnTo>
                    <a:pt x="2077" y="61432"/>
                  </a:lnTo>
                  <a:cubicBezTo>
                    <a:pt x="7841" y="63216"/>
                    <a:pt x="17183" y="66336"/>
                    <a:pt x="25574" y="66336"/>
                  </a:cubicBezTo>
                  <a:cubicBezTo>
                    <a:pt x="31137" y="66336"/>
                    <a:pt x="36718" y="63801"/>
                    <a:pt x="36718" y="58751"/>
                  </a:cubicBezTo>
                  <a:cubicBezTo>
                    <a:pt x="36718" y="54130"/>
                    <a:pt x="30057" y="51312"/>
                    <a:pt x="20459" y="45968"/>
                  </a:cubicBezTo>
                  <a:cubicBezTo>
                    <a:pt x="11739" y="41650"/>
                    <a:pt x="686" y="32729"/>
                    <a:pt x="686" y="21429"/>
                  </a:cubicBezTo>
                  <a:cubicBezTo>
                    <a:pt x="686" y="8079"/>
                    <a:pt x="14072" y="686"/>
                    <a:pt x="32070" y="686"/>
                  </a:cubicBezTo>
                  <a:cubicBezTo>
                    <a:pt x="37962" y="686"/>
                    <a:pt x="43727" y="1281"/>
                    <a:pt x="49491" y="1967"/>
                  </a:cubicBezTo>
                  <a:lnTo>
                    <a:pt x="49491" y="17275"/>
                  </a:lnTo>
                  <a:close/>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20" name="Freeform: Shape 21">
              <a:extLst>
                <a:ext uri="{FF2B5EF4-FFF2-40B4-BE49-F238E27FC236}">
                  <a16:creationId xmlns:a16="http://schemas.microsoft.com/office/drawing/2014/main" id="{26C33B79-1A97-B647-BA62-5C7AA669DCC0}"/>
                </a:ext>
              </a:extLst>
            </p:cNvPr>
            <p:cNvSpPr/>
            <p:nvPr/>
          </p:nvSpPr>
          <p:spPr>
            <a:xfrm>
              <a:off x="11370524" y="6444196"/>
              <a:ext cx="30194" cy="107052"/>
            </a:xfrm>
            <a:custGeom>
              <a:avLst/>
              <a:gdLst>
                <a:gd name="connsiteX0" fmla="*/ 3029 w 30194"/>
                <a:gd name="connsiteY0" fmla="*/ 106458 h 107052"/>
                <a:gd name="connsiteX1" fmla="*/ 3806 w 30194"/>
                <a:gd name="connsiteY1" fmla="*/ 79127 h 107052"/>
                <a:gd name="connsiteX2" fmla="*/ 3806 w 30194"/>
                <a:gd name="connsiteY2" fmla="*/ 37825 h 107052"/>
                <a:gd name="connsiteX3" fmla="*/ 686 w 30194"/>
                <a:gd name="connsiteY3" fmla="*/ 686 h 107052"/>
                <a:gd name="connsiteX4" fmla="*/ 27971 w 30194"/>
                <a:gd name="connsiteY4" fmla="*/ 686 h 107052"/>
                <a:gd name="connsiteX5" fmla="*/ 27193 w 30194"/>
                <a:gd name="connsiteY5" fmla="*/ 30688 h 107052"/>
                <a:gd name="connsiteX6" fmla="*/ 27193 w 30194"/>
                <a:gd name="connsiteY6" fmla="*/ 69319 h 107052"/>
                <a:gd name="connsiteX7" fmla="*/ 30304 w 30194"/>
                <a:gd name="connsiteY7" fmla="*/ 106458 h 107052"/>
                <a:gd name="connsiteX8" fmla="*/ 3029 w 30194"/>
                <a:gd name="connsiteY8" fmla="*/ 106458 h 10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94" h="107052">
                  <a:moveTo>
                    <a:pt x="3029" y="106458"/>
                  </a:moveTo>
                  <a:cubicBezTo>
                    <a:pt x="3486" y="97848"/>
                    <a:pt x="3806" y="91159"/>
                    <a:pt x="3806" y="79127"/>
                  </a:cubicBezTo>
                  <a:lnTo>
                    <a:pt x="3806" y="37825"/>
                  </a:lnTo>
                  <a:cubicBezTo>
                    <a:pt x="3806" y="22975"/>
                    <a:pt x="2873" y="11684"/>
                    <a:pt x="686" y="686"/>
                  </a:cubicBezTo>
                  <a:lnTo>
                    <a:pt x="27971" y="686"/>
                  </a:lnTo>
                  <a:cubicBezTo>
                    <a:pt x="27971" y="8262"/>
                    <a:pt x="27193" y="18812"/>
                    <a:pt x="27193" y="30688"/>
                  </a:cubicBezTo>
                  <a:lnTo>
                    <a:pt x="27193" y="69319"/>
                  </a:lnTo>
                  <a:cubicBezTo>
                    <a:pt x="27193" y="80161"/>
                    <a:pt x="28895" y="96356"/>
                    <a:pt x="30304" y="106458"/>
                  </a:cubicBezTo>
                  <a:lnTo>
                    <a:pt x="3029" y="106458"/>
                  </a:lnTo>
                  <a:close/>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21" name="Freeform: Shape 22">
              <a:extLst>
                <a:ext uri="{FF2B5EF4-FFF2-40B4-BE49-F238E27FC236}">
                  <a16:creationId xmlns:a16="http://schemas.microsoft.com/office/drawing/2014/main" id="{9DE1C625-0D34-674D-A845-F677DA824017}"/>
                </a:ext>
              </a:extLst>
            </p:cNvPr>
            <p:cNvSpPr/>
            <p:nvPr/>
          </p:nvSpPr>
          <p:spPr>
            <a:xfrm>
              <a:off x="11415257" y="6472094"/>
              <a:ext cx="86923" cy="112542"/>
            </a:xfrm>
            <a:custGeom>
              <a:avLst/>
              <a:gdLst>
                <a:gd name="connsiteX0" fmla="*/ 45447 w 86922"/>
                <a:gd name="connsiteY0" fmla="*/ 64826 h 112542"/>
                <a:gd name="connsiteX1" fmla="*/ 24851 w 86922"/>
                <a:gd name="connsiteY1" fmla="*/ 42611 h 112542"/>
                <a:gd name="connsiteX2" fmla="*/ 44504 w 86922"/>
                <a:gd name="connsiteY2" fmla="*/ 16982 h 112542"/>
                <a:gd name="connsiteX3" fmla="*/ 65421 w 86922"/>
                <a:gd name="connsiteY3" fmla="*/ 42537 h 112542"/>
                <a:gd name="connsiteX4" fmla="*/ 45447 w 86922"/>
                <a:gd name="connsiteY4" fmla="*/ 64826 h 112542"/>
                <a:gd name="connsiteX5" fmla="*/ 49665 w 86922"/>
                <a:gd name="connsiteY5" fmla="*/ 686 h 112542"/>
                <a:gd name="connsiteX6" fmla="*/ 23295 w 86922"/>
                <a:gd name="connsiteY6" fmla="*/ 13432 h 112542"/>
                <a:gd name="connsiteX7" fmla="*/ 20486 w 86922"/>
                <a:gd name="connsiteY7" fmla="*/ 2626 h 112542"/>
                <a:gd name="connsiteX8" fmla="*/ 686 w 86922"/>
                <a:gd name="connsiteY8" fmla="*/ 4117 h 112542"/>
                <a:gd name="connsiteX9" fmla="*/ 5362 w 86922"/>
                <a:gd name="connsiteY9" fmla="*/ 42620 h 112542"/>
                <a:gd name="connsiteX10" fmla="*/ 5362 w 86922"/>
                <a:gd name="connsiteY10" fmla="*/ 73720 h 112542"/>
                <a:gd name="connsiteX11" fmla="*/ 2251 w 86922"/>
                <a:gd name="connsiteY11" fmla="*/ 112460 h 112542"/>
                <a:gd name="connsiteX12" fmla="*/ 27971 w 86922"/>
                <a:gd name="connsiteY12" fmla="*/ 110969 h 112542"/>
                <a:gd name="connsiteX13" fmla="*/ 26406 w 86922"/>
                <a:gd name="connsiteY13" fmla="*/ 82623 h 112542"/>
                <a:gd name="connsiteX14" fmla="*/ 26406 w 86922"/>
                <a:gd name="connsiteY14" fmla="*/ 73720 h 112542"/>
                <a:gd name="connsiteX15" fmla="*/ 50589 w 86922"/>
                <a:gd name="connsiteY15" fmla="*/ 81140 h 112542"/>
                <a:gd name="connsiteX16" fmla="*/ 86438 w 86922"/>
                <a:gd name="connsiteY16" fmla="*/ 42400 h 112542"/>
                <a:gd name="connsiteX17" fmla="*/ 49665 w 86922"/>
                <a:gd name="connsiteY17" fmla="*/ 686 h 11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922" h="112542">
                  <a:moveTo>
                    <a:pt x="45447" y="64826"/>
                  </a:moveTo>
                  <a:cubicBezTo>
                    <a:pt x="32344" y="64826"/>
                    <a:pt x="24851" y="57278"/>
                    <a:pt x="24851" y="42611"/>
                  </a:cubicBezTo>
                  <a:cubicBezTo>
                    <a:pt x="24851" y="27385"/>
                    <a:pt x="31246" y="16982"/>
                    <a:pt x="44504" y="16982"/>
                  </a:cubicBezTo>
                  <a:cubicBezTo>
                    <a:pt x="56838" y="16982"/>
                    <a:pt x="65421" y="27532"/>
                    <a:pt x="65421" y="42537"/>
                  </a:cubicBezTo>
                  <a:cubicBezTo>
                    <a:pt x="65421" y="55923"/>
                    <a:pt x="58714" y="64826"/>
                    <a:pt x="45447" y="64826"/>
                  </a:cubicBezTo>
                  <a:moveTo>
                    <a:pt x="49665" y="686"/>
                  </a:moveTo>
                  <a:cubicBezTo>
                    <a:pt x="34531" y="686"/>
                    <a:pt x="28291" y="7951"/>
                    <a:pt x="23295" y="13432"/>
                  </a:cubicBezTo>
                  <a:cubicBezTo>
                    <a:pt x="22216" y="9452"/>
                    <a:pt x="21731" y="6039"/>
                    <a:pt x="20486" y="2626"/>
                  </a:cubicBezTo>
                  <a:lnTo>
                    <a:pt x="686" y="4117"/>
                  </a:lnTo>
                  <a:cubicBezTo>
                    <a:pt x="3184" y="17156"/>
                    <a:pt x="5362" y="29298"/>
                    <a:pt x="5362" y="42620"/>
                  </a:cubicBezTo>
                  <a:lnTo>
                    <a:pt x="5362" y="73720"/>
                  </a:lnTo>
                  <a:cubicBezTo>
                    <a:pt x="5362" y="84700"/>
                    <a:pt x="3029" y="105332"/>
                    <a:pt x="2251" y="112460"/>
                  </a:cubicBezTo>
                  <a:lnTo>
                    <a:pt x="27971" y="110969"/>
                  </a:lnTo>
                  <a:cubicBezTo>
                    <a:pt x="26406" y="99559"/>
                    <a:pt x="26406" y="86786"/>
                    <a:pt x="26406" y="82623"/>
                  </a:cubicBezTo>
                  <a:lnTo>
                    <a:pt x="26406" y="73720"/>
                  </a:lnTo>
                  <a:cubicBezTo>
                    <a:pt x="32024" y="76986"/>
                    <a:pt x="37953" y="81140"/>
                    <a:pt x="50589" y="81140"/>
                  </a:cubicBezTo>
                  <a:cubicBezTo>
                    <a:pt x="71954" y="81140"/>
                    <a:pt x="86438" y="64835"/>
                    <a:pt x="86438" y="42400"/>
                  </a:cubicBezTo>
                  <a:cubicBezTo>
                    <a:pt x="86438" y="18034"/>
                    <a:pt x="71496" y="686"/>
                    <a:pt x="49665" y="686"/>
                  </a:cubicBezTo>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22" name="Freeform: Shape 23">
              <a:extLst>
                <a:ext uri="{FF2B5EF4-FFF2-40B4-BE49-F238E27FC236}">
                  <a16:creationId xmlns:a16="http://schemas.microsoft.com/office/drawing/2014/main" id="{D476391B-9C48-4D49-BED1-74E659654546}"/>
                </a:ext>
              </a:extLst>
            </p:cNvPr>
            <p:cNvSpPr/>
            <p:nvPr/>
          </p:nvSpPr>
          <p:spPr>
            <a:xfrm>
              <a:off x="11511348" y="6472094"/>
              <a:ext cx="57643" cy="81433"/>
            </a:xfrm>
            <a:custGeom>
              <a:avLst/>
              <a:gdLst>
                <a:gd name="connsiteX0" fmla="*/ 47817 w 57643"/>
                <a:gd name="connsiteY0" fmla="*/ 17046 h 81433"/>
                <a:gd name="connsiteX1" fmla="*/ 35647 w 57643"/>
                <a:gd name="connsiteY1" fmla="*/ 15481 h 81433"/>
                <a:gd name="connsiteX2" fmla="*/ 21712 w 57643"/>
                <a:gd name="connsiteY2" fmla="*/ 21429 h 81433"/>
                <a:gd name="connsiteX3" fmla="*/ 38127 w 57643"/>
                <a:gd name="connsiteY3" fmla="*/ 34367 h 81433"/>
                <a:gd name="connsiteX4" fmla="*/ 57753 w 57643"/>
                <a:gd name="connsiteY4" fmla="*/ 58156 h 81433"/>
                <a:gd name="connsiteX5" fmla="*/ 24805 w 57643"/>
                <a:gd name="connsiteY5" fmla="*/ 81131 h 81433"/>
                <a:gd name="connsiteX6" fmla="*/ 2086 w 57643"/>
                <a:gd name="connsiteY6" fmla="*/ 77727 h 81433"/>
                <a:gd name="connsiteX7" fmla="*/ 2086 w 57643"/>
                <a:gd name="connsiteY7" fmla="*/ 61432 h 81433"/>
                <a:gd name="connsiteX8" fmla="*/ 25583 w 57643"/>
                <a:gd name="connsiteY8" fmla="*/ 66336 h 81433"/>
                <a:gd name="connsiteX9" fmla="*/ 36727 w 57643"/>
                <a:gd name="connsiteY9" fmla="*/ 58751 h 81433"/>
                <a:gd name="connsiteX10" fmla="*/ 20468 w 57643"/>
                <a:gd name="connsiteY10" fmla="*/ 45968 h 81433"/>
                <a:gd name="connsiteX11" fmla="*/ 686 w 57643"/>
                <a:gd name="connsiteY11" fmla="*/ 21429 h 81433"/>
                <a:gd name="connsiteX12" fmla="*/ 32088 w 57643"/>
                <a:gd name="connsiteY12" fmla="*/ 686 h 81433"/>
                <a:gd name="connsiteX13" fmla="*/ 50836 w 57643"/>
                <a:gd name="connsiteY13" fmla="*/ 2242 h 81433"/>
                <a:gd name="connsiteX14" fmla="*/ 47817 w 57643"/>
                <a:gd name="connsiteY14" fmla="*/ 1704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7817" y="17046"/>
                  </a:moveTo>
                  <a:cubicBezTo>
                    <a:pt x="43141" y="16305"/>
                    <a:pt x="40314" y="15481"/>
                    <a:pt x="35647" y="15481"/>
                  </a:cubicBezTo>
                  <a:cubicBezTo>
                    <a:pt x="27440" y="15481"/>
                    <a:pt x="21712" y="17430"/>
                    <a:pt x="21712" y="21429"/>
                  </a:cubicBezTo>
                  <a:cubicBezTo>
                    <a:pt x="21712" y="26049"/>
                    <a:pt x="29462" y="29755"/>
                    <a:pt x="38127" y="34367"/>
                  </a:cubicBezTo>
                  <a:cubicBezTo>
                    <a:pt x="46380" y="38832"/>
                    <a:pt x="57753" y="44770"/>
                    <a:pt x="57753" y="58156"/>
                  </a:cubicBezTo>
                  <a:cubicBezTo>
                    <a:pt x="57753" y="72851"/>
                    <a:pt x="44669" y="81131"/>
                    <a:pt x="24805" y="81131"/>
                  </a:cubicBezTo>
                  <a:cubicBezTo>
                    <a:pt x="15783" y="81131"/>
                    <a:pt x="9562" y="79356"/>
                    <a:pt x="2086" y="77727"/>
                  </a:cubicBezTo>
                  <a:lnTo>
                    <a:pt x="2086" y="61432"/>
                  </a:lnTo>
                  <a:cubicBezTo>
                    <a:pt x="7851" y="63216"/>
                    <a:pt x="17202" y="66336"/>
                    <a:pt x="25583" y="66336"/>
                  </a:cubicBezTo>
                  <a:cubicBezTo>
                    <a:pt x="31155" y="66336"/>
                    <a:pt x="36727" y="63801"/>
                    <a:pt x="36727" y="58751"/>
                  </a:cubicBezTo>
                  <a:cubicBezTo>
                    <a:pt x="36727" y="54148"/>
                    <a:pt x="30066" y="51312"/>
                    <a:pt x="20468" y="45968"/>
                  </a:cubicBezTo>
                  <a:cubicBezTo>
                    <a:pt x="11748" y="41659"/>
                    <a:pt x="686" y="32729"/>
                    <a:pt x="686" y="21429"/>
                  </a:cubicBezTo>
                  <a:cubicBezTo>
                    <a:pt x="686" y="8079"/>
                    <a:pt x="14072" y="686"/>
                    <a:pt x="32088" y="686"/>
                  </a:cubicBezTo>
                  <a:cubicBezTo>
                    <a:pt x="37971" y="686"/>
                    <a:pt x="45063" y="1537"/>
                    <a:pt x="50836" y="2242"/>
                  </a:cubicBezTo>
                  <a:lnTo>
                    <a:pt x="47817" y="17046"/>
                  </a:lnTo>
                  <a:close/>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grpSp>
    </p:spTree>
    <p:extLst>
      <p:ext uri="{BB962C8B-B14F-4D97-AF65-F5344CB8AC3E}">
        <p14:creationId xmlns:p14="http://schemas.microsoft.com/office/powerpoint/2010/main" val="2038634437"/>
      </p:ext>
    </p:extLst>
  </p:cSld>
  <p:clrMapOvr>
    <a:masterClrMapping/>
  </p:clrMapOvr>
  <p:extLst>
    <p:ext uri="{DCECCB84-F9BA-43D5-87BE-67443E8EF086}">
      <p15:sldGuideLst xmlns:p15="http://schemas.microsoft.com/office/powerpoint/2012/main">
        <p15:guide id="1" orient="horz" pos="3906">
          <p15:clr>
            <a:srgbClr val="F26B43"/>
          </p15:clr>
        </p15:guide>
        <p15:guide id="2" orient="horz" pos="4156">
          <p15:clr>
            <a:srgbClr val="F26B43"/>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Visual on the right">
    <p:bg>
      <p:bgPr>
        <a:solidFill>
          <a:schemeClr val="bg1">
            <a:lumMod val="95000"/>
          </a:schemeClr>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FAC36EE0-D1D8-4F63-8245-189C2DEA398B}"/>
              </a:ext>
            </a:extLst>
          </p:cNvPr>
          <p:cNvSpPr/>
          <p:nvPr userDrawn="1"/>
        </p:nvSpPr>
        <p:spPr>
          <a:xfrm>
            <a:off x="0" y="0"/>
            <a:ext cx="3990109" cy="6858000"/>
          </a:xfrm>
          <a:prstGeom prst="rect">
            <a:avLst/>
          </a:prstGeom>
          <a:gradFill>
            <a:gsLst>
              <a:gs pos="0">
                <a:schemeClr val="tx2"/>
              </a:gs>
              <a:gs pos="100000">
                <a:schemeClr val="accent6">
                  <a:lumMod val="1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50" charset="0"/>
            </a:endParaRPr>
          </a:p>
        </p:txBody>
      </p:sp>
      <p:sp>
        <p:nvSpPr>
          <p:cNvPr id="2" name="Espace réservé du numéro de diapositive 1">
            <a:extLst>
              <a:ext uri="{FF2B5EF4-FFF2-40B4-BE49-F238E27FC236}">
                <a16:creationId xmlns:a16="http://schemas.microsoft.com/office/drawing/2014/main" id="{B52F0521-4D9F-4207-B1DF-7BCF176045CE}"/>
              </a:ext>
            </a:extLst>
          </p:cNvPr>
          <p:cNvSpPr>
            <a:spLocks noGrp="1"/>
          </p:cNvSpPr>
          <p:nvPr>
            <p:ph type="sldNum" sz="quarter" idx="18"/>
          </p:nvPr>
        </p:nvSpPr>
        <p:spPr/>
        <p:txBody>
          <a:bodyPr/>
          <a:lstStyle>
            <a:lvl1pPr>
              <a:defRPr>
                <a:solidFill>
                  <a:schemeClr val="bg1"/>
                </a:solidFill>
              </a:defRPr>
            </a:lvl1pPr>
          </a:lstStyle>
          <a:p>
            <a:fld id="{F73BA400-75BE-45F2-9E46-345C1733B6B3}" type="slidenum">
              <a:rPr lang="en-US" smtClean="0"/>
              <a:pPr/>
              <a:t>‹#›</a:t>
            </a:fld>
            <a:endParaRPr lang="en-US" dirty="0"/>
          </a:p>
        </p:txBody>
      </p:sp>
      <p:grpSp>
        <p:nvGrpSpPr>
          <p:cNvPr id="6" name="Group 5">
            <a:extLst>
              <a:ext uri="{FF2B5EF4-FFF2-40B4-BE49-F238E27FC236}">
                <a16:creationId xmlns:a16="http://schemas.microsoft.com/office/drawing/2014/main" id="{C7DBD5DA-1426-A94B-B1A9-447D4151078A}"/>
              </a:ext>
            </a:extLst>
          </p:cNvPr>
          <p:cNvGrpSpPr/>
          <p:nvPr/>
        </p:nvGrpSpPr>
        <p:grpSpPr>
          <a:xfrm>
            <a:off x="11364899" y="6200776"/>
            <a:ext cx="432372" cy="394468"/>
            <a:chOff x="11309880" y="6178130"/>
            <a:chExt cx="490427" cy="447433"/>
          </a:xfrm>
        </p:grpSpPr>
        <p:sp>
          <p:nvSpPr>
            <p:cNvPr id="7" name="Freeform: Shape 6">
              <a:extLst>
                <a:ext uri="{FF2B5EF4-FFF2-40B4-BE49-F238E27FC236}">
                  <a16:creationId xmlns:a16="http://schemas.microsoft.com/office/drawing/2014/main" id="{97F007C1-4380-CC40-8B92-36856BCBFF23}"/>
                </a:ext>
              </a:extLst>
            </p:cNvPr>
            <p:cNvSpPr/>
            <p:nvPr/>
          </p:nvSpPr>
          <p:spPr>
            <a:xfrm>
              <a:off x="11309880" y="6178130"/>
              <a:ext cx="490427" cy="447424"/>
            </a:xfrm>
            <a:custGeom>
              <a:avLst/>
              <a:gdLst>
                <a:gd name="connsiteX0" fmla="*/ 686 w 490426"/>
                <a:gd name="connsiteY0" fmla="*/ 447378 h 447424"/>
                <a:gd name="connsiteX1" fmla="*/ 686 w 490426"/>
                <a:gd name="connsiteY1" fmla="*/ 686 h 447424"/>
                <a:gd name="connsiteX2" fmla="*/ 479355 w 490426"/>
                <a:gd name="connsiteY2" fmla="*/ 686 h 447424"/>
                <a:gd name="connsiteX3" fmla="*/ 431511 w 490426"/>
                <a:gd name="connsiteY3" fmla="*/ 447378 h 447424"/>
                <a:gd name="connsiteX4" fmla="*/ 686 w 490426"/>
                <a:gd name="connsiteY4" fmla="*/ 447378 h 447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426" h="447424">
                  <a:moveTo>
                    <a:pt x="686" y="447378"/>
                  </a:moveTo>
                  <a:lnTo>
                    <a:pt x="686" y="686"/>
                  </a:lnTo>
                  <a:lnTo>
                    <a:pt x="479355" y="686"/>
                  </a:lnTo>
                  <a:cubicBezTo>
                    <a:pt x="500885" y="149663"/>
                    <a:pt x="492440" y="291009"/>
                    <a:pt x="431511" y="447378"/>
                  </a:cubicBezTo>
                  <a:lnTo>
                    <a:pt x="686" y="447378"/>
                  </a:lnTo>
                  <a:close/>
                </a:path>
              </a:pathLst>
            </a:custGeom>
            <a:solidFill>
              <a:srgbClr val="009D9C"/>
            </a:solidFill>
            <a:ln w="9525" cap="flat">
              <a:noFill/>
              <a:prstDash val="solid"/>
              <a:miter/>
            </a:ln>
          </p:spPr>
          <p:txBody>
            <a:bodyPr rtlCol="0" anchor="ctr"/>
            <a:lstStyle/>
            <a:p>
              <a:endParaRPr lang="en-US" dirty="0">
                <a:latin typeface="GT America" panose="00000500000000000000" pitchFamily="50" charset="0"/>
              </a:endParaRPr>
            </a:p>
          </p:txBody>
        </p:sp>
        <p:sp>
          <p:nvSpPr>
            <p:cNvPr id="8" name="Freeform: Shape 8">
              <a:extLst>
                <a:ext uri="{FF2B5EF4-FFF2-40B4-BE49-F238E27FC236}">
                  <a16:creationId xmlns:a16="http://schemas.microsoft.com/office/drawing/2014/main" id="{D5DC936F-68E6-2649-ADB3-D6747E252FC3}"/>
                </a:ext>
              </a:extLst>
            </p:cNvPr>
            <p:cNvSpPr/>
            <p:nvPr/>
          </p:nvSpPr>
          <p:spPr>
            <a:xfrm>
              <a:off x="11502079" y="6341710"/>
              <a:ext cx="10980" cy="8235"/>
            </a:xfrm>
            <a:custGeom>
              <a:avLst/>
              <a:gdLst>
                <a:gd name="connsiteX0" fmla="*/ 2708 w 10979"/>
                <a:gd name="connsiteY0" fmla="*/ 5920 h 8234"/>
                <a:gd name="connsiteX1" fmla="*/ 686 w 10979"/>
                <a:gd name="connsiteY1" fmla="*/ 7640 h 8234"/>
                <a:gd name="connsiteX2" fmla="*/ 10943 w 10979"/>
                <a:gd name="connsiteY2" fmla="*/ 3532 h 8234"/>
                <a:gd name="connsiteX3" fmla="*/ 11172 w 10979"/>
                <a:gd name="connsiteY3" fmla="*/ 686 h 8234"/>
                <a:gd name="connsiteX4" fmla="*/ 2708 w 10979"/>
                <a:gd name="connsiteY4" fmla="*/ 5920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8234">
                  <a:moveTo>
                    <a:pt x="2708" y="5920"/>
                  </a:moveTo>
                  <a:lnTo>
                    <a:pt x="686" y="7640"/>
                  </a:lnTo>
                  <a:cubicBezTo>
                    <a:pt x="5133" y="9241"/>
                    <a:pt x="9973" y="6167"/>
                    <a:pt x="10943" y="3532"/>
                  </a:cubicBezTo>
                  <a:lnTo>
                    <a:pt x="11172" y="686"/>
                  </a:lnTo>
                  <a:cubicBezTo>
                    <a:pt x="7640" y="1482"/>
                    <a:pt x="4154" y="3221"/>
                    <a:pt x="2708" y="5920"/>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9" name="Freeform: Shape 11">
              <a:extLst>
                <a:ext uri="{FF2B5EF4-FFF2-40B4-BE49-F238E27FC236}">
                  <a16:creationId xmlns:a16="http://schemas.microsoft.com/office/drawing/2014/main" id="{2248EA13-796E-634F-B570-551E183589C5}"/>
                </a:ext>
              </a:extLst>
            </p:cNvPr>
            <p:cNvSpPr/>
            <p:nvPr/>
          </p:nvSpPr>
          <p:spPr>
            <a:xfrm>
              <a:off x="11524752" y="6360604"/>
              <a:ext cx="9150" cy="9150"/>
            </a:xfrm>
            <a:custGeom>
              <a:avLst/>
              <a:gdLst>
                <a:gd name="connsiteX0" fmla="*/ 4200 w 9149"/>
                <a:gd name="connsiteY0" fmla="*/ 906 h 9149"/>
                <a:gd name="connsiteX1" fmla="*/ 686 w 9149"/>
                <a:gd name="connsiteY1" fmla="*/ 686 h 9149"/>
                <a:gd name="connsiteX2" fmla="*/ 4950 w 9149"/>
                <a:gd name="connsiteY2" fmla="*/ 8281 h 9149"/>
                <a:gd name="connsiteX3" fmla="*/ 7576 w 9149"/>
                <a:gd name="connsiteY3" fmla="*/ 8866 h 9149"/>
                <a:gd name="connsiteX4" fmla="*/ 4200 w 9149"/>
                <a:gd name="connsiteY4" fmla="*/ 906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9" h="9149">
                  <a:moveTo>
                    <a:pt x="4200" y="906"/>
                  </a:moveTo>
                  <a:lnTo>
                    <a:pt x="686" y="686"/>
                  </a:lnTo>
                  <a:cubicBezTo>
                    <a:pt x="695" y="3779"/>
                    <a:pt x="1674" y="6286"/>
                    <a:pt x="4950" y="8281"/>
                  </a:cubicBezTo>
                  <a:lnTo>
                    <a:pt x="7576" y="8866"/>
                  </a:lnTo>
                  <a:cubicBezTo>
                    <a:pt x="11172" y="5792"/>
                    <a:pt x="6377" y="2653"/>
                    <a:pt x="4200" y="906"/>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0" name="Freeform: Shape 12">
              <a:extLst>
                <a:ext uri="{FF2B5EF4-FFF2-40B4-BE49-F238E27FC236}">
                  <a16:creationId xmlns:a16="http://schemas.microsoft.com/office/drawing/2014/main" id="{42DEA270-F022-ED40-948F-3DB29A2A152F}"/>
                </a:ext>
              </a:extLst>
            </p:cNvPr>
            <p:cNvSpPr/>
            <p:nvPr/>
          </p:nvSpPr>
          <p:spPr>
            <a:xfrm>
              <a:off x="11490340" y="6281696"/>
              <a:ext cx="13725" cy="10065"/>
            </a:xfrm>
            <a:custGeom>
              <a:avLst/>
              <a:gdLst>
                <a:gd name="connsiteX0" fmla="*/ 3303 w 13724"/>
                <a:gd name="connsiteY0" fmla="*/ 7100 h 10064"/>
                <a:gd name="connsiteX1" fmla="*/ 686 w 13724"/>
                <a:gd name="connsiteY1" fmla="*/ 8958 h 10064"/>
                <a:gd name="connsiteX2" fmla="*/ 12325 w 13724"/>
                <a:gd name="connsiteY2" fmla="*/ 4191 h 10064"/>
                <a:gd name="connsiteX3" fmla="*/ 13194 w 13724"/>
                <a:gd name="connsiteY3" fmla="*/ 686 h 10064"/>
                <a:gd name="connsiteX4" fmla="*/ 3303 w 13724"/>
                <a:gd name="connsiteY4" fmla="*/ 7100 h 10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4" h="10064">
                  <a:moveTo>
                    <a:pt x="3303" y="7100"/>
                  </a:moveTo>
                  <a:lnTo>
                    <a:pt x="686" y="8958"/>
                  </a:lnTo>
                  <a:cubicBezTo>
                    <a:pt x="6030" y="10870"/>
                    <a:pt x="10403" y="8034"/>
                    <a:pt x="12325" y="4191"/>
                  </a:cubicBezTo>
                  <a:lnTo>
                    <a:pt x="13194" y="686"/>
                  </a:lnTo>
                  <a:cubicBezTo>
                    <a:pt x="8948" y="1629"/>
                    <a:pt x="5673" y="1601"/>
                    <a:pt x="3303" y="7100"/>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1" name="Freeform: Shape 13">
              <a:extLst>
                <a:ext uri="{FF2B5EF4-FFF2-40B4-BE49-F238E27FC236}">
                  <a16:creationId xmlns:a16="http://schemas.microsoft.com/office/drawing/2014/main" id="{AC9DB490-C29E-3E43-9A26-4410D9993A01}"/>
                </a:ext>
              </a:extLst>
            </p:cNvPr>
            <p:cNvSpPr/>
            <p:nvPr/>
          </p:nvSpPr>
          <p:spPr>
            <a:xfrm>
              <a:off x="11483340" y="6302842"/>
              <a:ext cx="10980" cy="9150"/>
            </a:xfrm>
            <a:custGeom>
              <a:avLst/>
              <a:gdLst>
                <a:gd name="connsiteX0" fmla="*/ 10577 w 10979"/>
                <a:gd name="connsiteY0" fmla="*/ 3568 h 9149"/>
                <a:gd name="connsiteX1" fmla="*/ 9799 w 10979"/>
                <a:gd name="connsiteY1" fmla="*/ 686 h 9149"/>
                <a:gd name="connsiteX2" fmla="*/ 686 w 10979"/>
                <a:gd name="connsiteY2" fmla="*/ 6441 h 9149"/>
                <a:gd name="connsiteX3" fmla="*/ 686 w 10979"/>
                <a:gd name="connsiteY3" fmla="*/ 8720 h 9149"/>
                <a:gd name="connsiteX4" fmla="*/ 10577 w 10979"/>
                <a:gd name="connsiteY4" fmla="*/ 3568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9149">
                  <a:moveTo>
                    <a:pt x="10577" y="3568"/>
                  </a:moveTo>
                  <a:lnTo>
                    <a:pt x="9799" y="686"/>
                  </a:lnTo>
                  <a:cubicBezTo>
                    <a:pt x="5554" y="1638"/>
                    <a:pt x="2416" y="3202"/>
                    <a:pt x="686" y="6441"/>
                  </a:cubicBezTo>
                  <a:lnTo>
                    <a:pt x="686" y="8720"/>
                  </a:lnTo>
                  <a:cubicBezTo>
                    <a:pt x="6021" y="10623"/>
                    <a:pt x="8857" y="5838"/>
                    <a:pt x="10577" y="3568"/>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2" name="Freeform: Shape 14">
              <a:extLst>
                <a:ext uri="{FF2B5EF4-FFF2-40B4-BE49-F238E27FC236}">
                  <a16:creationId xmlns:a16="http://schemas.microsoft.com/office/drawing/2014/main" id="{A227A5CC-0CB7-1647-BFDB-F93FC7957BB5}"/>
                </a:ext>
              </a:extLst>
            </p:cNvPr>
            <p:cNvSpPr/>
            <p:nvPr/>
          </p:nvSpPr>
          <p:spPr>
            <a:xfrm>
              <a:off x="11480056" y="6325904"/>
              <a:ext cx="12810" cy="8235"/>
            </a:xfrm>
            <a:custGeom>
              <a:avLst/>
              <a:gdLst>
                <a:gd name="connsiteX0" fmla="*/ 686 w 12809"/>
                <a:gd name="connsiteY0" fmla="*/ 6492 h 8234"/>
                <a:gd name="connsiteX1" fmla="*/ 2443 w 12809"/>
                <a:gd name="connsiteY1" fmla="*/ 7544 h 8234"/>
                <a:gd name="connsiteX2" fmla="*/ 10120 w 12809"/>
                <a:gd name="connsiteY2" fmla="*/ 2832 h 8234"/>
                <a:gd name="connsiteX3" fmla="*/ 12370 w 12809"/>
                <a:gd name="connsiteY3" fmla="*/ 864 h 8234"/>
                <a:gd name="connsiteX4" fmla="*/ 686 w 12809"/>
                <a:gd name="connsiteY4" fmla="*/ 6492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686" y="6492"/>
                  </a:moveTo>
                  <a:lnTo>
                    <a:pt x="2443" y="7544"/>
                  </a:lnTo>
                  <a:cubicBezTo>
                    <a:pt x="8290" y="9456"/>
                    <a:pt x="8674" y="4735"/>
                    <a:pt x="10120" y="2832"/>
                  </a:cubicBezTo>
                  <a:lnTo>
                    <a:pt x="12370" y="864"/>
                  </a:lnTo>
                  <a:cubicBezTo>
                    <a:pt x="6954" y="-206"/>
                    <a:pt x="2123" y="3783"/>
                    <a:pt x="686" y="6492"/>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3" name="Freeform: Shape 15">
              <a:extLst>
                <a:ext uri="{FF2B5EF4-FFF2-40B4-BE49-F238E27FC236}">
                  <a16:creationId xmlns:a16="http://schemas.microsoft.com/office/drawing/2014/main" id="{143B107B-136F-BA4C-A4F4-4E72652B02F5}"/>
                </a:ext>
              </a:extLst>
            </p:cNvPr>
            <p:cNvSpPr/>
            <p:nvPr/>
          </p:nvSpPr>
          <p:spPr>
            <a:xfrm>
              <a:off x="11512418" y="6248710"/>
              <a:ext cx="12810" cy="8235"/>
            </a:xfrm>
            <a:custGeom>
              <a:avLst/>
              <a:gdLst>
                <a:gd name="connsiteX0" fmla="*/ 2791 w 12809"/>
                <a:gd name="connsiteY0" fmla="*/ 816 h 8234"/>
                <a:gd name="connsiteX1" fmla="*/ 686 w 12809"/>
                <a:gd name="connsiteY1" fmla="*/ 1822 h 8234"/>
                <a:gd name="connsiteX2" fmla="*/ 11840 w 12809"/>
                <a:gd name="connsiteY2" fmla="*/ 6727 h 8234"/>
                <a:gd name="connsiteX3" fmla="*/ 12151 w 12809"/>
                <a:gd name="connsiteY3" fmla="*/ 3186 h 8234"/>
                <a:gd name="connsiteX4" fmla="*/ 2791 w 12809"/>
                <a:gd name="connsiteY4" fmla="*/ 816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2791" y="816"/>
                  </a:moveTo>
                  <a:lnTo>
                    <a:pt x="686" y="1822"/>
                  </a:lnTo>
                  <a:cubicBezTo>
                    <a:pt x="1263" y="5546"/>
                    <a:pt x="9717" y="9700"/>
                    <a:pt x="11840" y="6727"/>
                  </a:cubicBezTo>
                  <a:lnTo>
                    <a:pt x="12151" y="3186"/>
                  </a:lnTo>
                  <a:cubicBezTo>
                    <a:pt x="9388" y="1310"/>
                    <a:pt x="6551" y="313"/>
                    <a:pt x="2791" y="816"/>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4" name="Freeform: Shape 16">
              <a:extLst>
                <a:ext uri="{FF2B5EF4-FFF2-40B4-BE49-F238E27FC236}">
                  <a16:creationId xmlns:a16="http://schemas.microsoft.com/office/drawing/2014/main" id="{C426CDE8-5690-C747-8C44-317B7DEDA6B3}"/>
                </a:ext>
              </a:extLst>
            </p:cNvPr>
            <p:cNvSpPr/>
            <p:nvPr/>
          </p:nvSpPr>
          <p:spPr>
            <a:xfrm>
              <a:off x="11538797" y="6238317"/>
              <a:ext cx="8235" cy="12810"/>
            </a:xfrm>
            <a:custGeom>
              <a:avLst/>
              <a:gdLst>
                <a:gd name="connsiteX0" fmla="*/ 5773 w 8234"/>
                <a:gd name="connsiteY0" fmla="*/ 1674 h 12809"/>
                <a:gd name="connsiteX1" fmla="*/ 2525 w 8234"/>
                <a:gd name="connsiteY1" fmla="*/ 686 h 12809"/>
                <a:gd name="connsiteX2" fmla="*/ 1692 w 8234"/>
                <a:gd name="connsiteY2" fmla="*/ 9324 h 12809"/>
                <a:gd name="connsiteX3" fmla="*/ 3376 w 8234"/>
                <a:gd name="connsiteY3" fmla="*/ 12700 h 12809"/>
                <a:gd name="connsiteX4" fmla="*/ 5773 w 8234"/>
                <a:gd name="connsiteY4" fmla="*/ 1674 h 1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4" h="12809">
                  <a:moveTo>
                    <a:pt x="5773" y="1674"/>
                  </a:moveTo>
                  <a:lnTo>
                    <a:pt x="2525" y="686"/>
                  </a:lnTo>
                  <a:cubicBezTo>
                    <a:pt x="777" y="3157"/>
                    <a:pt x="-147" y="5051"/>
                    <a:pt x="1692" y="9324"/>
                  </a:cubicBezTo>
                  <a:lnTo>
                    <a:pt x="3376" y="12700"/>
                  </a:lnTo>
                  <a:cubicBezTo>
                    <a:pt x="7228" y="8958"/>
                    <a:pt x="11025" y="5408"/>
                    <a:pt x="5773" y="1674"/>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6" name="Freeform: Shape 17">
              <a:extLst>
                <a:ext uri="{FF2B5EF4-FFF2-40B4-BE49-F238E27FC236}">
                  <a16:creationId xmlns:a16="http://schemas.microsoft.com/office/drawing/2014/main" id="{31A18962-1E71-E24F-9684-3579141804FF}"/>
                </a:ext>
              </a:extLst>
            </p:cNvPr>
            <p:cNvSpPr/>
            <p:nvPr/>
          </p:nvSpPr>
          <p:spPr>
            <a:xfrm>
              <a:off x="11565505" y="6216148"/>
              <a:ext cx="92412" cy="236064"/>
            </a:xfrm>
            <a:custGeom>
              <a:avLst/>
              <a:gdLst>
                <a:gd name="connsiteX0" fmla="*/ 59144 w 92412"/>
                <a:gd name="connsiteY0" fmla="*/ 101773 h 236064"/>
                <a:gd name="connsiteX1" fmla="*/ 42885 w 92412"/>
                <a:gd name="connsiteY1" fmla="*/ 97628 h 236064"/>
                <a:gd name="connsiteX2" fmla="*/ 62520 w 92412"/>
                <a:gd name="connsiteY2" fmla="*/ 93803 h 236064"/>
                <a:gd name="connsiteX3" fmla="*/ 64561 w 92412"/>
                <a:gd name="connsiteY3" fmla="*/ 97317 h 236064"/>
                <a:gd name="connsiteX4" fmla="*/ 59144 w 92412"/>
                <a:gd name="connsiteY4" fmla="*/ 101773 h 236064"/>
                <a:gd name="connsiteX5" fmla="*/ 83427 w 92412"/>
                <a:gd name="connsiteY5" fmla="*/ 106036 h 236064"/>
                <a:gd name="connsiteX6" fmla="*/ 78578 w 92412"/>
                <a:gd name="connsiteY6" fmla="*/ 87966 h 236064"/>
                <a:gd name="connsiteX7" fmla="*/ 82833 w 92412"/>
                <a:gd name="connsiteY7" fmla="*/ 80746 h 236064"/>
                <a:gd name="connsiteX8" fmla="*/ 81945 w 92412"/>
                <a:gd name="connsiteY8" fmla="*/ 58897 h 236064"/>
                <a:gd name="connsiteX9" fmla="*/ 83775 w 92412"/>
                <a:gd name="connsiteY9" fmla="*/ 57067 h 236064"/>
                <a:gd name="connsiteX10" fmla="*/ 81945 w 92412"/>
                <a:gd name="connsiteY10" fmla="*/ 50735 h 236064"/>
                <a:gd name="connsiteX11" fmla="*/ 80399 w 92412"/>
                <a:gd name="connsiteY11" fmla="*/ 41439 h 236064"/>
                <a:gd name="connsiteX12" fmla="*/ 77160 w 92412"/>
                <a:gd name="connsiteY12" fmla="*/ 34128 h 236064"/>
                <a:gd name="connsiteX13" fmla="*/ 78697 w 92412"/>
                <a:gd name="connsiteY13" fmla="*/ 30843 h 236064"/>
                <a:gd name="connsiteX14" fmla="*/ 73262 w 92412"/>
                <a:gd name="connsiteY14" fmla="*/ 27650 h 236064"/>
                <a:gd name="connsiteX15" fmla="*/ 68477 w 92412"/>
                <a:gd name="connsiteY15" fmla="*/ 24768 h 236064"/>
                <a:gd name="connsiteX16" fmla="*/ 67223 w 92412"/>
                <a:gd name="connsiteY16" fmla="*/ 20486 h 236064"/>
                <a:gd name="connsiteX17" fmla="*/ 63206 w 92412"/>
                <a:gd name="connsiteY17" fmla="*/ 22343 h 236064"/>
                <a:gd name="connsiteX18" fmla="*/ 62346 w 92412"/>
                <a:gd name="connsiteY18" fmla="*/ 17128 h 236064"/>
                <a:gd name="connsiteX19" fmla="*/ 56939 w 92412"/>
                <a:gd name="connsiteY19" fmla="*/ 19315 h 236064"/>
                <a:gd name="connsiteX20" fmla="*/ 53956 w 92412"/>
                <a:gd name="connsiteY20" fmla="*/ 12581 h 236064"/>
                <a:gd name="connsiteX21" fmla="*/ 51046 w 92412"/>
                <a:gd name="connsiteY21" fmla="*/ 13212 h 236064"/>
                <a:gd name="connsiteX22" fmla="*/ 46856 w 92412"/>
                <a:gd name="connsiteY22" fmla="*/ 16524 h 236064"/>
                <a:gd name="connsiteX23" fmla="*/ 46774 w 92412"/>
                <a:gd name="connsiteY23" fmla="*/ 10192 h 236064"/>
                <a:gd name="connsiteX24" fmla="*/ 44788 w 92412"/>
                <a:gd name="connsiteY24" fmla="*/ 9195 h 236064"/>
                <a:gd name="connsiteX25" fmla="*/ 41357 w 92412"/>
                <a:gd name="connsiteY25" fmla="*/ 7612 h 236064"/>
                <a:gd name="connsiteX26" fmla="*/ 36407 w 92412"/>
                <a:gd name="connsiteY26" fmla="*/ 9634 h 236064"/>
                <a:gd name="connsiteX27" fmla="*/ 38484 w 92412"/>
                <a:gd name="connsiteY27" fmla="*/ 3678 h 236064"/>
                <a:gd name="connsiteX28" fmla="*/ 32289 w 92412"/>
                <a:gd name="connsiteY28" fmla="*/ 10870 h 236064"/>
                <a:gd name="connsiteX29" fmla="*/ 28666 w 92412"/>
                <a:gd name="connsiteY29" fmla="*/ 11592 h 236064"/>
                <a:gd name="connsiteX30" fmla="*/ 35108 w 92412"/>
                <a:gd name="connsiteY30" fmla="*/ 2726 h 236064"/>
                <a:gd name="connsiteX31" fmla="*/ 28355 w 92412"/>
                <a:gd name="connsiteY31" fmla="*/ 8921 h 236064"/>
                <a:gd name="connsiteX32" fmla="*/ 23076 w 92412"/>
                <a:gd name="connsiteY32" fmla="*/ 9753 h 236064"/>
                <a:gd name="connsiteX33" fmla="*/ 24796 w 92412"/>
                <a:gd name="connsiteY33" fmla="*/ 2013 h 236064"/>
                <a:gd name="connsiteX34" fmla="*/ 23057 w 92412"/>
                <a:gd name="connsiteY34" fmla="*/ 6038 h 236064"/>
                <a:gd name="connsiteX35" fmla="*/ 22234 w 92412"/>
                <a:gd name="connsiteY35" fmla="*/ 1738 h 236064"/>
                <a:gd name="connsiteX36" fmla="*/ 19141 w 92412"/>
                <a:gd name="connsiteY36" fmla="*/ 11867 h 236064"/>
                <a:gd name="connsiteX37" fmla="*/ 17028 w 92412"/>
                <a:gd name="connsiteY37" fmla="*/ 2150 h 236064"/>
                <a:gd name="connsiteX38" fmla="*/ 11007 w 92412"/>
                <a:gd name="connsiteY38" fmla="*/ 11583 h 236064"/>
                <a:gd name="connsiteX39" fmla="*/ 7988 w 92412"/>
                <a:gd name="connsiteY39" fmla="*/ 12288 h 236064"/>
                <a:gd name="connsiteX40" fmla="*/ 5499 w 92412"/>
                <a:gd name="connsiteY40" fmla="*/ 2699 h 236064"/>
                <a:gd name="connsiteX41" fmla="*/ 1336 w 92412"/>
                <a:gd name="connsiteY41" fmla="*/ 231324 h 236064"/>
                <a:gd name="connsiteX42" fmla="*/ 686 w 92412"/>
                <a:gd name="connsiteY42" fmla="*/ 235359 h 236064"/>
                <a:gd name="connsiteX43" fmla="*/ 21621 w 92412"/>
                <a:gd name="connsiteY43" fmla="*/ 233191 h 236064"/>
                <a:gd name="connsiteX44" fmla="*/ 69181 w 92412"/>
                <a:gd name="connsiteY44" fmla="*/ 235753 h 236064"/>
                <a:gd name="connsiteX45" fmla="*/ 80216 w 92412"/>
                <a:gd name="connsiteY45" fmla="*/ 234051 h 236064"/>
                <a:gd name="connsiteX46" fmla="*/ 55283 w 92412"/>
                <a:gd name="connsiteY46" fmla="*/ 227381 h 236064"/>
                <a:gd name="connsiteX47" fmla="*/ 35959 w 92412"/>
                <a:gd name="connsiteY47" fmla="*/ 212567 h 236064"/>
                <a:gd name="connsiteX48" fmla="*/ 31457 w 92412"/>
                <a:gd name="connsiteY48" fmla="*/ 199959 h 236064"/>
                <a:gd name="connsiteX49" fmla="*/ 31649 w 92412"/>
                <a:gd name="connsiteY49" fmla="*/ 182565 h 236064"/>
                <a:gd name="connsiteX50" fmla="*/ 41476 w 92412"/>
                <a:gd name="connsiteY50" fmla="*/ 178988 h 236064"/>
                <a:gd name="connsiteX51" fmla="*/ 76565 w 92412"/>
                <a:gd name="connsiteY51" fmla="*/ 176792 h 236064"/>
                <a:gd name="connsiteX52" fmla="*/ 79045 w 92412"/>
                <a:gd name="connsiteY52" fmla="*/ 163671 h 236064"/>
                <a:gd name="connsiteX53" fmla="*/ 79639 w 92412"/>
                <a:gd name="connsiteY53" fmla="*/ 155518 h 236064"/>
                <a:gd name="connsiteX54" fmla="*/ 82238 w 92412"/>
                <a:gd name="connsiteY54" fmla="*/ 149132 h 236064"/>
                <a:gd name="connsiteX55" fmla="*/ 77160 w 92412"/>
                <a:gd name="connsiteY55" fmla="*/ 143816 h 236064"/>
                <a:gd name="connsiteX56" fmla="*/ 84836 w 92412"/>
                <a:gd name="connsiteY56" fmla="*/ 137201 h 236064"/>
                <a:gd name="connsiteX57" fmla="*/ 81177 w 92412"/>
                <a:gd name="connsiteY57" fmla="*/ 128929 h 236064"/>
                <a:gd name="connsiteX58" fmla="*/ 91928 w 92412"/>
                <a:gd name="connsiteY58" fmla="*/ 121362 h 236064"/>
                <a:gd name="connsiteX59" fmla="*/ 83427 w 92412"/>
                <a:gd name="connsiteY59" fmla="*/ 106036 h 23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2412" h="236064">
                  <a:moveTo>
                    <a:pt x="59144" y="101773"/>
                  </a:moveTo>
                  <a:cubicBezTo>
                    <a:pt x="52117" y="103365"/>
                    <a:pt x="41494" y="98552"/>
                    <a:pt x="42885" y="97628"/>
                  </a:cubicBezTo>
                  <a:cubicBezTo>
                    <a:pt x="46472" y="95212"/>
                    <a:pt x="54633" y="90976"/>
                    <a:pt x="62520" y="93803"/>
                  </a:cubicBezTo>
                  <a:cubicBezTo>
                    <a:pt x="63865" y="94270"/>
                    <a:pt x="64414" y="95606"/>
                    <a:pt x="64561" y="97317"/>
                  </a:cubicBezTo>
                  <a:cubicBezTo>
                    <a:pt x="64917" y="101324"/>
                    <a:pt x="61678" y="101425"/>
                    <a:pt x="59144" y="101773"/>
                  </a:cubicBezTo>
                  <a:moveTo>
                    <a:pt x="83427" y="106036"/>
                  </a:moveTo>
                  <a:cubicBezTo>
                    <a:pt x="79768" y="101141"/>
                    <a:pt x="72823" y="94453"/>
                    <a:pt x="78578" y="87966"/>
                  </a:cubicBezTo>
                  <a:cubicBezTo>
                    <a:pt x="81588" y="85669"/>
                    <a:pt x="82485" y="83930"/>
                    <a:pt x="82833" y="80746"/>
                  </a:cubicBezTo>
                  <a:cubicBezTo>
                    <a:pt x="84059" y="69730"/>
                    <a:pt x="83491" y="64945"/>
                    <a:pt x="81945" y="58897"/>
                  </a:cubicBezTo>
                  <a:cubicBezTo>
                    <a:pt x="82211" y="58357"/>
                    <a:pt x="83354" y="59034"/>
                    <a:pt x="83775" y="57067"/>
                  </a:cubicBezTo>
                  <a:cubicBezTo>
                    <a:pt x="84919" y="51760"/>
                    <a:pt x="81945" y="50735"/>
                    <a:pt x="81945" y="50735"/>
                  </a:cubicBezTo>
                  <a:cubicBezTo>
                    <a:pt x="84196" y="48768"/>
                    <a:pt x="83986" y="41375"/>
                    <a:pt x="80399" y="41439"/>
                  </a:cubicBezTo>
                  <a:cubicBezTo>
                    <a:pt x="82366" y="38209"/>
                    <a:pt x="80673" y="32994"/>
                    <a:pt x="77160" y="34128"/>
                  </a:cubicBezTo>
                  <a:cubicBezTo>
                    <a:pt x="77160" y="34128"/>
                    <a:pt x="78944" y="33204"/>
                    <a:pt x="78697" y="30843"/>
                  </a:cubicBezTo>
                  <a:cubicBezTo>
                    <a:pt x="78230" y="26150"/>
                    <a:pt x="71524" y="30752"/>
                    <a:pt x="73262" y="27650"/>
                  </a:cubicBezTo>
                  <a:cubicBezTo>
                    <a:pt x="74177" y="26022"/>
                    <a:pt x="70407" y="20477"/>
                    <a:pt x="68477" y="24768"/>
                  </a:cubicBezTo>
                  <a:cubicBezTo>
                    <a:pt x="67342" y="24018"/>
                    <a:pt x="69273" y="21328"/>
                    <a:pt x="67223" y="20486"/>
                  </a:cubicBezTo>
                  <a:cubicBezTo>
                    <a:pt x="66025" y="20541"/>
                    <a:pt x="64762" y="21492"/>
                    <a:pt x="63206" y="22343"/>
                  </a:cubicBezTo>
                  <a:cubicBezTo>
                    <a:pt x="62786" y="20559"/>
                    <a:pt x="64625" y="19626"/>
                    <a:pt x="62346" y="17128"/>
                  </a:cubicBezTo>
                  <a:cubicBezTo>
                    <a:pt x="59272" y="14987"/>
                    <a:pt x="59062" y="18153"/>
                    <a:pt x="56939" y="19315"/>
                  </a:cubicBezTo>
                  <a:cubicBezTo>
                    <a:pt x="53014" y="18427"/>
                    <a:pt x="62301" y="16103"/>
                    <a:pt x="53956" y="12581"/>
                  </a:cubicBezTo>
                  <a:cubicBezTo>
                    <a:pt x="51824" y="17686"/>
                    <a:pt x="51998" y="13907"/>
                    <a:pt x="51046" y="13212"/>
                  </a:cubicBezTo>
                  <a:cubicBezTo>
                    <a:pt x="50479" y="12791"/>
                    <a:pt x="49198" y="14136"/>
                    <a:pt x="46856" y="16524"/>
                  </a:cubicBezTo>
                  <a:cubicBezTo>
                    <a:pt x="48082" y="13148"/>
                    <a:pt x="50891" y="8994"/>
                    <a:pt x="46774" y="10192"/>
                  </a:cubicBezTo>
                  <a:cubicBezTo>
                    <a:pt x="42089" y="12297"/>
                    <a:pt x="44843" y="9543"/>
                    <a:pt x="44788" y="9195"/>
                  </a:cubicBezTo>
                  <a:cubicBezTo>
                    <a:pt x="48841" y="7365"/>
                    <a:pt x="41046" y="3010"/>
                    <a:pt x="41357" y="7612"/>
                  </a:cubicBezTo>
                  <a:cubicBezTo>
                    <a:pt x="41256" y="10741"/>
                    <a:pt x="34504" y="13413"/>
                    <a:pt x="36407" y="9634"/>
                  </a:cubicBezTo>
                  <a:cubicBezTo>
                    <a:pt x="37679" y="4876"/>
                    <a:pt x="43507" y="12150"/>
                    <a:pt x="38484" y="3678"/>
                  </a:cubicBezTo>
                  <a:cubicBezTo>
                    <a:pt x="35355" y="7228"/>
                    <a:pt x="32811" y="9570"/>
                    <a:pt x="32289" y="10870"/>
                  </a:cubicBezTo>
                  <a:cubicBezTo>
                    <a:pt x="29856" y="20605"/>
                    <a:pt x="31201" y="11730"/>
                    <a:pt x="28666" y="11592"/>
                  </a:cubicBezTo>
                  <a:cubicBezTo>
                    <a:pt x="32042" y="9341"/>
                    <a:pt x="36379" y="5325"/>
                    <a:pt x="35108" y="2726"/>
                  </a:cubicBezTo>
                  <a:cubicBezTo>
                    <a:pt x="31448" y="2452"/>
                    <a:pt x="23039" y="8427"/>
                    <a:pt x="28355" y="8921"/>
                  </a:cubicBezTo>
                  <a:cubicBezTo>
                    <a:pt x="27953" y="10815"/>
                    <a:pt x="24869" y="13065"/>
                    <a:pt x="23076" y="9753"/>
                  </a:cubicBezTo>
                  <a:cubicBezTo>
                    <a:pt x="26031" y="8976"/>
                    <a:pt x="31118" y="-943"/>
                    <a:pt x="24796" y="2013"/>
                  </a:cubicBezTo>
                  <a:cubicBezTo>
                    <a:pt x="24192" y="2607"/>
                    <a:pt x="24192" y="4373"/>
                    <a:pt x="23057" y="6038"/>
                  </a:cubicBezTo>
                  <a:cubicBezTo>
                    <a:pt x="21557" y="4684"/>
                    <a:pt x="22755" y="2589"/>
                    <a:pt x="22234" y="1738"/>
                  </a:cubicBezTo>
                  <a:cubicBezTo>
                    <a:pt x="17192" y="-2910"/>
                    <a:pt x="18949" y="9195"/>
                    <a:pt x="19141" y="11867"/>
                  </a:cubicBezTo>
                  <a:cubicBezTo>
                    <a:pt x="12544" y="7786"/>
                    <a:pt x="18739" y="8921"/>
                    <a:pt x="17028" y="2150"/>
                  </a:cubicBezTo>
                  <a:cubicBezTo>
                    <a:pt x="11565" y="3138"/>
                    <a:pt x="10092" y="5462"/>
                    <a:pt x="11007" y="11583"/>
                  </a:cubicBezTo>
                  <a:cubicBezTo>
                    <a:pt x="10266" y="13056"/>
                    <a:pt x="8894" y="16442"/>
                    <a:pt x="7988" y="12288"/>
                  </a:cubicBezTo>
                  <a:cubicBezTo>
                    <a:pt x="10943" y="8417"/>
                    <a:pt x="10659" y="2854"/>
                    <a:pt x="5499" y="2699"/>
                  </a:cubicBezTo>
                  <a:cubicBezTo>
                    <a:pt x="13825" y="78862"/>
                    <a:pt x="13212" y="155839"/>
                    <a:pt x="1336" y="231324"/>
                  </a:cubicBezTo>
                  <a:lnTo>
                    <a:pt x="686" y="235359"/>
                  </a:lnTo>
                  <a:cubicBezTo>
                    <a:pt x="6670" y="235295"/>
                    <a:pt x="15344" y="233511"/>
                    <a:pt x="21621" y="233191"/>
                  </a:cubicBezTo>
                  <a:cubicBezTo>
                    <a:pt x="39673" y="233795"/>
                    <a:pt x="39307" y="236146"/>
                    <a:pt x="69181" y="235753"/>
                  </a:cubicBezTo>
                  <a:cubicBezTo>
                    <a:pt x="76062" y="235076"/>
                    <a:pt x="77992" y="233959"/>
                    <a:pt x="80216" y="234051"/>
                  </a:cubicBezTo>
                  <a:cubicBezTo>
                    <a:pt x="78029" y="224819"/>
                    <a:pt x="62941" y="230052"/>
                    <a:pt x="55283" y="227381"/>
                  </a:cubicBezTo>
                  <a:cubicBezTo>
                    <a:pt x="42308" y="226127"/>
                    <a:pt x="40076" y="218332"/>
                    <a:pt x="35959" y="212567"/>
                  </a:cubicBezTo>
                  <a:cubicBezTo>
                    <a:pt x="34083" y="209347"/>
                    <a:pt x="31384" y="205311"/>
                    <a:pt x="31457" y="199959"/>
                  </a:cubicBezTo>
                  <a:cubicBezTo>
                    <a:pt x="30450" y="193023"/>
                    <a:pt x="31786" y="189354"/>
                    <a:pt x="31649" y="182565"/>
                  </a:cubicBezTo>
                  <a:cubicBezTo>
                    <a:pt x="32244" y="177551"/>
                    <a:pt x="37944" y="178567"/>
                    <a:pt x="41476" y="178988"/>
                  </a:cubicBezTo>
                  <a:cubicBezTo>
                    <a:pt x="52712" y="180104"/>
                    <a:pt x="71597" y="178283"/>
                    <a:pt x="76565" y="176792"/>
                  </a:cubicBezTo>
                  <a:cubicBezTo>
                    <a:pt x="83674" y="174641"/>
                    <a:pt x="83839" y="170240"/>
                    <a:pt x="79045" y="163671"/>
                  </a:cubicBezTo>
                  <a:cubicBezTo>
                    <a:pt x="78020" y="160423"/>
                    <a:pt x="78203" y="158410"/>
                    <a:pt x="79639" y="155518"/>
                  </a:cubicBezTo>
                  <a:cubicBezTo>
                    <a:pt x="81597" y="153322"/>
                    <a:pt x="84123" y="151849"/>
                    <a:pt x="82238" y="149132"/>
                  </a:cubicBezTo>
                  <a:cubicBezTo>
                    <a:pt x="82238" y="149132"/>
                    <a:pt x="65924" y="145710"/>
                    <a:pt x="77160" y="143816"/>
                  </a:cubicBezTo>
                  <a:cubicBezTo>
                    <a:pt x="88661" y="141885"/>
                    <a:pt x="84836" y="137201"/>
                    <a:pt x="84836" y="137201"/>
                  </a:cubicBezTo>
                  <a:cubicBezTo>
                    <a:pt x="84836" y="137201"/>
                    <a:pt x="82942" y="132470"/>
                    <a:pt x="81177" y="128929"/>
                  </a:cubicBezTo>
                  <a:cubicBezTo>
                    <a:pt x="79877" y="126321"/>
                    <a:pt x="90747" y="125498"/>
                    <a:pt x="91928" y="121362"/>
                  </a:cubicBezTo>
                  <a:cubicBezTo>
                    <a:pt x="94526" y="117849"/>
                    <a:pt x="86291" y="109980"/>
                    <a:pt x="83427" y="106036"/>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7" name="Freeform: Shape 18">
              <a:extLst>
                <a:ext uri="{FF2B5EF4-FFF2-40B4-BE49-F238E27FC236}">
                  <a16:creationId xmlns:a16="http://schemas.microsoft.com/office/drawing/2014/main" id="{EB5C7D34-706A-9547-B644-91AF9D5CAF23}"/>
                </a:ext>
              </a:extLst>
            </p:cNvPr>
            <p:cNvSpPr/>
            <p:nvPr/>
          </p:nvSpPr>
          <p:spPr>
            <a:xfrm>
              <a:off x="11309880" y="6178139"/>
              <a:ext cx="261683" cy="447424"/>
            </a:xfrm>
            <a:custGeom>
              <a:avLst/>
              <a:gdLst>
                <a:gd name="connsiteX0" fmla="*/ 256312 w 261682"/>
                <a:gd name="connsiteY0" fmla="*/ 273395 h 447424"/>
                <a:gd name="connsiteX1" fmla="*/ 208193 w 261682"/>
                <a:gd name="connsiteY1" fmla="*/ 447378 h 447424"/>
                <a:gd name="connsiteX2" fmla="*/ 208166 w 261682"/>
                <a:gd name="connsiteY2" fmla="*/ 447378 h 447424"/>
                <a:gd name="connsiteX3" fmla="*/ 686 w 261682"/>
                <a:gd name="connsiteY3" fmla="*/ 447378 h 447424"/>
                <a:gd name="connsiteX4" fmla="*/ 686 w 261682"/>
                <a:gd name="connsiteY4" fmla="*/ 686 h 447424"/>
                <a:gd name="connsiteX5" fmla="*/ 256037 w 261682"/>
                <a:gd name="connsiteY5" fmla="*/ 686 h 447424"/>
                <a:gd name="connsiteX6" fmla="*/ 261088 w 261682"/>
                <a:gd name="connsiteY6" fmla="*/ 40744 h 447424"/>
                <a:gd name="connsiteX7" fmla="*/ 257126 w 261682"/>
                <a:gd name="connsiteY7" fmla="*/ 45676 h 447424"/>
                <a:gd name="connsiteX8" fmla="*/ 259313 w 261682"/>
                <a:gd name="connsiteY8" fmla="*/ 50534 h 447424"/>
                <a:gd name="connsiteX9" fmla="*/ 257410 w 261682"/>
                <a:gd name="connsiteY9" fmla="*/ 51440 h 447424"/>
                <a:gd name="connsiteX10" fmla="*/ 255296 w 261682"/>
                <a:gd name="connsiteY10" fmla="*/ 48494 h 447424"/>
                <a:gd name="connsiteX11" fmla="*/ 249660 w 261682"/>
                <a:gd name="connsiteY11" fmla="*/ 42656 h 447424"/>
                <a:gd name="connsiteX12" fmla="*/ 251847 w 261682"/>
                <a:gd name="connsiteY12" fmla="*/ 52648 h 447424"/>
                <a:gd name="connsiteX13" fmla="*/ 243841 w 261682"/>
                <a:gd name="connsiteY13" fmla="*/ 50461 h 447424"/>
                <a:gd name="connsiteX14" fmla="*/ 241160 w 261682"/>
                <a:gd name="connsiteY14" fmla="*/ 44550 h 447424"/>
                <a:gd name="connsiteX15" fmla="*/ 241297 w 261682"/>
                <a:gd name="connsiteY15" fmla="*/ 53965 h 447424"/>
                <a:gd name="connsiteX16" fmla="*/ 237052 w 261682"/>
                <a:gd name="connsiteY16" fmla="*/ 53224 h 447424"/>
                <a:gd name="connsiteX17" fmla="*/ 236750 w 261682"/>
                <a:gd name="connsiteY17" fmla="*/ 45813 h 447424"/>
                <a:gd name="connsiteX18" fmla="*/ 230684 w 261682"/>
                <a:gd name="connsiteY18" fmla="*/ 57708 h 447424"/>
                <a:gd name="connsiteX19" fmla="*/ 229339 w 261682"/>
                <a:gd name="connsiteY19" fmla="*/ 47222 h 447424"/>
                <a:gd name="connsiteX20" fmla="*/ 223968 w 261682"/>
                <a:gd name="connsiteY20" fmla="*/ 57589 h 447424"/>
                <a:gd name="connsiteX21" fmla="*/ 221122 w 261682"/>
                <a:gd name="connsiteY21" fmla="*/ 64680 h 447424"/>
                <a:gd name="connsiteX22" fmla="*/ 216877 w 261682"/>
                <a:gd name="connsiteY22" fmla="*/ 62218 h 447424"/>
                <a:gd name="connsiteX23" fmla="*/ 218295 w 261682"/>
                <a:gd name="connsiteY23" fmla="*/ 55100 h 447424"/>
                <a:gd name="connsiteX24" fmla="*/ 211679 w 261682"/>
                <a:gd name="connsiteY24" fmla="*/ 60389 h 447424"/>
                <a:gd name="connsiteX25" fmla="*/ 208559 w 261682"/>
                <a:gd name="connsiteY25" fmla="*/ 55997 h 447424"/>
                <a:gd name="connsiteX26" fmla="*/ 206729 w 261682"/>
                <a:gd name="connsiteY26" fmla="*/ 62292 h 447424"/>
                <a:gd name="connsiteX27" fmla="*/ 209072 w 261682"/>
                <a:gd name="connsiteY27" fmla="*/ 65384 h 447424"/>
                <a:gd name="connsiteX28" fmla="*/ 209776 w 261682"/>
                <a:gd name="connsiteY28" fmla="*/ 67013 h 447424"/>
                <a:gd name="connsiteX29" fmla="*/ 197461 w 261682"/>
                <a:gd name="connsiteY29" fmla="*/ 65247 h 447424"/>
                <a:gd name="connsiteX30" fmla="*/ 205128 w 261682"/>
                <a:gd name="connsiteY30" fmla="*/ 69685 h 447424"/>
                <a:gd name="connsiteX31" fmla="*/ 196646 w 261682"/>
                <a:gd name="connsiteY31" fmla="*/ 73281 h 447424"/>
                <a:gd name="connsiteX32" fmla="*/ 187606 w 261682"/>
                <a:gd name="connsiteY32" fmla="*/ 68422 h 447424"/>
                <a:gd name="connsiteX33" fmla="*/ 182821 w 261682"/>
                <a:gd name="connsiteY33" fmla="*/ 68193 h 447424"/>
                <a:gd name="connsiteX34" fmla="*/ 193590 w 261682"/>
                <a:gd name="connsiteY34" fmla="*/ 76574 h 447424"/>
                <a:gd name="connsiteX35" fmla="*/ 197671 w 261682"/>
                <a:gd name="connsiteY35" fmla="*/ 75522 h 447424"/>
                <a:gd name="connsiteX36" fmla="*/ 201102 w 261682"/>
                <a:gd name="connsiteY36" fmla="*/ 79466 h 447424"/>
                <a:gd name="connsiteX37" fmla="*/ 188887 w 261682"/>
                <a:gd name="connsiteY37" fmla="*/ 80024 h 447424"/>
                <a:gd name="connsiteX38" fmla="*/ 187689 w 261682"/>
                <a:gd name="connsiteY38" fmla="*/ 79887 h 447424"/>
                <a:gd name="connsiteX39" fmla="*/ 187241 w 261682"/>
                <a:gd name="connsiteY39" fmla="*/ 78789 h 447424"/>
                <a:gd name="connsiteX40" fmla="*/ 177633 w 261682"/>
                <a:gd name="connsiteY40" fmla="*/ 77361 h 447424"/>
                <a:gd name="connsiteX41" fmla="*/ 182556 w 261682"/>
                <a:gd name="connsiteY41" fmla="*/ 83556 h 447424"/>
                <a:gd name="connsiteX42" fmla="*/ 186856 w 261682"/>
                <a:gd name="connsiteY42" fmla="*/ 83757 h 447424"/>
                <a:gd name="connsiteX43" fmla="*/ 188192 w 261682"/>
                <a:gd name="connsiteY43" fmla="*/ 82558 h 447424"/>
                <a:gd name="connsiteX44" fmla="*/ 194185 w 261682"/>
                <a:gd name="connsiteY44" fmla="*/ 90043 h 447424"/>
                <a:gd name="connsiteX45" fmla="*/ 186271 w 261682"/>
                <a:gd name="connsiteY45" fmla="*/ 91754 h 447424"/>
                <a:gd name="connsiteX46" fmla="*/ 169682 w 261682"/>
                <a:gd name="connsiteY46" fmla="*/ 85367 h 447424"/>
                <a:gd name="connsiteX47" fmla="*/ 180973 w 261682"/>
                <a:gd name="connsiteY47" fmla="*/ 93840 h 447424"/>
                <a:gd name="connsiteX48" fmla="*/ 176865 w 261682"/>
                <a:gd name="connsiteY48" fmla="*/ 97253 h 447424"/>
                <a:gd name="connsiteX49" fmla="*/ 183270 w 261682"/>
                <a:gd name="connsiteY49" fmla="*/ 102340 h 447424"/>
                <a:gd name="connsiteX50" fmla="*/ 179802 w 261682"/>
                <a:gd name="connsiteY50" fmla="*/ 106467 h 447424"/>
                <a:gd name="connsiteX51" fmla="*/ 171796 w 261682"/>
                <a:gd name="connsiteY51" fmla="*/ 99220 h 447424"/>
                <a:gd name="connsiteX52" fmla="*/ 170744 w 261682"/>
                <a:gd name="connsiteY52" fmla="*/ 105131 h 447424"/>
                <a:gd name="connsiteX53" fmla="*/ 163213 w 261682"/>
                <a:gd name="connsiteY53" fmla="*/ 99083 h 447424"/>
                <a:gd name="connsiteX54" fmla="*/ 164540 w 261682"/>
                <a:gd name="connsiteY54" fmla="*/ 104921 h 447424"/>
                <a:gd name="connsiteX55" fmla="*/ 156735 w 261682"/>
                <a:gd name="connsiteY55" fmla="*/ 108095 h 447424"/>
                <a:gd name="connsiteX56" fmla="*/ 172857 w 261682"/>
                <a:gd name="connsiteY56" fmla="*/ 110593 h 447424"/>
                <a:gd name="connsiteX57" fmla="*/ 175456 w 261682"/>
                <a:gd name="connsiteY57" fmla="*/ 110127 h 447424"/>
                <a:gd name="connsiteX58" fmla="*/ 178759 w 261682"/>
                <a:gd name="connsiteY58" fmla="*/ 111527 h 447424"/>
                <a:gd name="connsiteX59" fmla="*/ 170039 w 261682"/>
                <a:gd name="connsiteY59" fmla="*/ 114766 h 447424"/>
                <a:gd name="connsiteX60" fmla="*/ 162134 w 261682"/>
                <a:gd name="connsiteY60" fmla="*/ 124071 h 447424"/>
                <a:gd name="connsiteX61" fmla="*/ 170039 w 261682"/>
                <a:gd name="connsiteY61" fmla="*/ 124108 h 447424"/>
                <a:gd name="connsiteX62" fmla="*/ 174257 w 261682"/>
                <a:gd name="connsiteY62" fmla="*/ 123074 h 447424"/>
                <a:gd name="connsiteX63" fmla="*/ 176544 w 261682"/>
                <a:gd name="connsiteY63" fmla="*/ 123797 h 447424"/>
                <a:gd name="connsiteX64" fmla="*/ 166370 w 261682"/>
                <a:gd name="connsiteY64" fmla="*/ 131574 h 447424"/>
                <a:gd name="connsiteX65" fmla="*/ 171512 w 261682"/>
                <a:gd name="connsiteY65" fmla="*/ 138052 h 447424"/>
                <a:gd name="connsiteX66" fmla="*/ 162152 w 261682"/>
                <a:gd name="connsiteY66" fmla="*/ 137000 h 447424"/>
                <a:gd name="connsiteX67" fmla="*/ 172198 w 261682"/>
                <a:gd name="connsiteY67" fmla="*/ 145125 h 447424"/>
                <a:gd name="connsiteX68" fmla="*/ 165958 w 261682"/>
                <a:gd name="connsiteY68" fmla="*/ 150871 h 447424"/>
                <a:gd name="connsiteX69" fmla="*/ 166855 w 261682"/>
                <a:gd name="connsiteY69" fmla="*/ 154229 h 447424"/>
                <a:gd name="connsiteX70" fmla="*/ 169389 w 261682"/>
                <a:gd name="connsiteY70" fmla="*/ 154503 h 447424"/>
                <a:gd name="connsiteX71" fmla="*/ 163479 w 261682"/>
                <a:gd name="connsiteY71" fmla="*/ 159481 h 447424"/>
                <a:gd name="connsiteX72" fmla="*/ 169947 w 261682"/>
                <a:gd name="connsiteY72" fmla="*/ 160597 h 447424"/>
                <a:gd name="connsiteX73" fmla="*/ 167111 w 261682"/>
                <a:gd name="connsiteY73" fmla="*/ 164788 h 447424"/>
                <a:gd name="connsiteX74" fmla="*/ 176526 w 261682"/>
                <a:gd name="connsiteY74" fmla="*/ 164788 h 447424"/>
                <a:gd name="connsiteX75" fmla="*/ 170899 w 261682"/>
                <a:gd name="connsiteY75" fmla="*/ 170479 h 447424"/>
                <a:gd name="connsiteX76" fmla="*/ 178493 w 261682"/>
                <a:gd name="connsiteY76" fmla="*/ 172876 h 447424"/>
                <a:gd name="connsiteX77" fmla="*/ 177148 w 261682"/>
                <a:gd name="connsiteY77" fmla="*/ 178942 h 447424"/>
                <a:gd name="connsiteX78" fmla="*/ 184047 w 261682"/>
                <a:gd name="connsiteY78" fmla="*/ 175356 h 447424"/>
                <a:gd name="connsiteX79" fmla="*/ 186929 w 261682"/>
                <a:gd name="connsiteY79" fmla="*/ 183664 h 447424"/>
                <a:gd name="connsiteX80" fmla="*/ 189043 w 261682"/>
                <a:gd name="connsiteY80" fmla="*/ 190206 h 447424"/>
                <a:gd name="connsiteX81" fmla="*/ 194176 w 261682"/>
                <a:gd name="connsiteY81" fmla="*/ 179290 h 447424"/>
                <a:gd name="connsiteX82" fmla="*/ 199693 w 261682"/>
                <a:gd name="connsiteY82" fmla="*/ 180589 h 447424"/>
                <a:gd name="connsiteX83" fmla="*/ 196674 w 261682"/>
                <a:gd name="connsiteY83" fmla="*/ 191148 h 447424"/>
                <a:gd name="connsiteX84" fmla="*/ 210673 w 261682"/>
                <a:gd name="connsiteY84" fmla="*/ 184441 h 447424"/>
                <a:gd name="connsiteX85" fmla="*/ 208587 w 261682"/>
                <a:gd name="connsiteY85" fmla="*/ 191651 h 447424"/>
                <a:gd name="connsiteX86" fmla="*/ 196152 w 261682"/>
                <a:gd name="connsiteY86" fmla="*/ 198797 h 447424"/>
                <a:gd name="connsiteX87" fmla="*/ 205860 w 261682"/>
                <a:gd name="connsiteY87" fmla="*/ 198239 h 447424"/>
                <a:gd name="connsiteX88" fmla="*/ 208669 w 261682"/>
                <a:gd name="connsiteY88" fmla="*/ 195915 h 447424"/>
                <a:gd name="connsiteX89" fmla="*/ 210289 w 261682"/>
                <a:gd name="connsiteY89" fmla="*/ 202658 h 447424"/>
                <a:gd name="connsiteX90" fmla="*/ 213674 w 261682"/>
                <a:gd name="connsiteY90" fmla="*/ 200902 h 447424"/>
                <a:gd name="connsiteX91" fmla="*/ 213601 w 261682"/>
                <a:gd name="connsiteY91" fmla="*/ 208148 h 447424"/>
                <a:gd name="connsiteX92" fmla="*/ 216547 w 261682"/>
                <a:gd name="connsiteY92" fmla="*/ 205751 h 447424"/>
                <a:gd name="connsiteX93" fmla="*/ 220848 w 261682"/>
                <a:gd name="connsiteY93" fmla="*/ 207087 h 447424"/>
                <a:gd name="connsiteX94" fmla="*/ 219301 w 261682"/>
                <a:gd name="connsiteY94" fmla="*/ 199218 h 447424"/>
                <a:gd name="connsiteX95" fmla="*/ 224636 w 261682"/>
                <a:gd name="connsiteY95" fmla="*/ 199493 h 447424"/>
                <a:gd name="connsiteX96" fmla="*/ 225624 w 261682"/>
                <a:gd name="connsiteY96" fmla="*/ 210253 h 447424"/>
                <a:gd name="connsiteX97" fmla="*/ 233044 w 261682"/>
                <a:gd name="connsiteY97" fmla="*/ 204516 h 447424"/>
                <a:gd name="connsiteX98" fmla="*/ 231114 w 261682"/>
                <a:gd name="connsiteY98" fmla="*/ 214123 h 447424"/>
                <a:gd name="connsiteX99" fmla="*/ 234773 w 261682"/>
                <a:gd name="connsiteY99" fmla="*/ 222285 h 447424"/>
                <a:gd name="connsiteX100" fmla="*/ 239422 w 261682"/>
                <a:gd name="connsiteY100" fmla="*/ 223127 h 447424"/>
                <a:gd name="connsiteX101" fmla="*/ 242798 w 261682"/>
                <a:gd name="connsiteY101" fmla="*/ 219320 h 447424"/>
                <a:gd name="connsiteX102" fmla="*/ 242459 w 261682"/>
                <a:gd name="connsiteY102" fmla="*/ 230858 h 447424"/>
                <a:gd name="connsiteX103" fmla="*/ 238799 w 261682"/>
                <a:gd name="connsiteY103" fmla="*/ 239541 h 447424"/>
                <a:gd name="connsiteX104" fmla="*/ 228991 w 261682"/>
                <a:gd name="connsiteY104" fmla="*/ 258628 h 447424"/>
                <a:gd name="connsiteX105" fmla="*/ 188000 w 261682"/>
                <a:gd name="connsiteY105" fmla="*/ 271602 h 447424"/>
                <a:gd name="connsiteX106" fmla="*/ 206748 w 261682"/>
                <a:gd name="connsiteY106" fmla="*/ 272078 h 447424"/>
                <a:gd name="connsiteX107" fmla="*/ 214854 w 261682"/>
                <a:gd name="connsiteY107" fmla="*/ 273084 h 447424"/>
                <a:gd name="connsiteX108" fmla="*/ 235002 w 261682"/>
                <a:gd name="connsiteY108" fmla="*/ 273084 h 447424"/>
                <a:gd name="connsiteX109" fmla="*/ 256285 w 261682"/>
                <a:gd name="connsiteY109" fmla="*/ 273304 h 447424"/>
                <a:gd name="connsiteX110" fmla="*/ 256312 w 261682"/>
                <a:gd name="connsiteY110" fmla="*/ 273395 h 44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261682" h="447424">
                  <a:moveTo>
                    <a:pt x="256312" y="273395"/>
                  </a:moveTo>
                  <a:cubicBezTo>
                    <a:pt x="247107" y="330023"/>
                    <a:pt x="231480" y="387612"/>
                    <a:pt x="208193" y="447378"/>
                  </a:cubicBezTo>
                  <a:lnTo>
                    <a:pt x="208166" y="447378"/>
                  </a:lnTo>
                  <a:lnTo>
                    <a:pt x="686" y="447378"/>
                  </a:lnTo>
                  <a:lnTo>
                    <a:pt x="686" y="686"/>
                  </a:lnTo>
                  <a:lnTo>
                    <a:pt x="256037" y="686"/>
                  </a:lnTo>
                  <a:cubicBezTo>
                    <a:pt x="258160" y="15390"/>
                    <a:pt x="259578" y="26168"/>
                    <a:pt x="261088" y="40744"/>
                  </a:cubicBezTo>
                  <a:cubicBezTo>
                    <a:pt x="261088" y="40744"/>
                    <a:pt x="256715" y="42098"/>
                    <a:pt x="257126" y="45676"/>
                  </a:cubicBezTo>
                  <a:cubicBezTo>
                    <a:pt x="257584" y="49601"/>
                    <a:pt x="259313" y="50534"/>
                    <a:pt x="259313" y="50534"/>
                  </a:cubicBezTo>
                  <a:lnTo>
                    <a:pt x="257410" y="51440"/>
                  </a:lnTo>
                  <a:cubicBezTo>
                    <a:pt x="257410" y="51440"/>
                    <a:pt x="255305" y="48375"/>
                    <a:pt x="255296" y="48494"/>
                  </a:cubicBezTo>
                  <a:cubicBezTo>
                    <a:pt x="255296" y="45474"/>
                    <a:pt x="256568" y="40964"/>
                    <a:pt x="249660" y="42656"/>
                  </a:cubicBezTo>
                  <a:cubicBezTo>
                    <a:pt x="247272" y="47927"/>
                    <a:pt x="253466" y="49061"/>
                    <a:pt x="251847" y="52648"/>
                  </a:cubicBezTo>
                  <a:cubicBezTo>
                    <a:pt x="244518" y="53069"/>
                    <a:pt x="249660" y="47158"/>
                    <a:pt x="243841" y="50461"/>
                  </a:cubicBezTo>
                  <a:cubicBezTo>
                    <a:pt x="244225" y="48768"/>
                    <a:pt x="242999" y="44257"/>
                    <a:pt x="241160" y="44550"/>
                  </a:cubicBezTo>
                  <a:cubicBezTo>
                    <a:pt x="240364" y="47103"/>
                    <a:pt x="238424" y="51385"/>
                    <a:pt x="241297" y="53965"/>
                  </a:cubicBezTo>
                  <a:cubicBezTo>
                    <a:pt x="240391" y="54578"/>
                    <a:pt x="237683" y="54167"/>
                    <a:pt x="237052" y="53224"/>
                  </a:cubicBezTo>
                  <a:cubicBezTo>
                    <a:pt x="236201" y="51952"/>
                    <a:pt x="239010" y="49757"/>
                    <a:pt x="236750" y="45813"/>
                  </a:cubicBezTo>
                  <a:cubicBezTo>
                    <a:pt x="229997" y="48723"/>
                    <a:pt x="236265" y="55237"/>
                    <a:pt x="230684" y="57708"/>
                  </a:cubicBezTo>
                  <a:cubicBezTo>
                    <a:pt x="224562" y="56930"/>
                    <a:pt x="234234" y="51715"/>
                    <a:pt x="229339" y="47222"/>
                  </a:cubicBezTo>
                  <a:cubicBezTo>
                    <a:pt x="223858" y="48494"/>
                    <a:pt x="221726" y="54212"/>
                    <a:pt x="223968" y="57589"/>
                  </a:cubicBezTo>
                  <a:cubicBezTo>
                    <a:pt x="223849" y="60581"/>
                    <a:pt x="221515" y="62090"/>
                    <a:pt x="221122" y="64680"/>
                  </a:cubicBezTo>
                  <a:cubicBezTo>
                    <a:pt x="218368" y="64250"/>
                    <a:pt x="217197" y="63243"/>
                    <a:pt x="216877" y="62218"/>
                  </a:cubicBezTo>
                  <a:cubicBezTo>
                    <a:pt x="216529" y="60306"/>
                    <a:pt x="221881" y="59318"/>
                    <a:pt x="218295" y="55100"/>
                  </a:cubicBezTo>
                  <a:cubicBezTo>
                    <a:pt x="212457" y="56015"/>
                    <a:pt x="216328" y="65448"/>
                    <a:pt x="211679" y="60389"/>
                  </a:cubicBezTo>
                  <a:cubicBezTo>
                    <a:pt x="211185" y="58202"/>
                    <a:pt x="209694" y="56235"/>
                    <a:pt x="208559" y="55997"/>
                  </a:cubicBezTo>
                  <a:cubicBezTo>
                    <a:pt x="206336" y="57607"/>
                    <a:pt x="205293" y="60105"/>
                    <a:pt x="206729" y="62292"/>
                  </a:cubicBezTo>
                  <a:lnTo>
                    <a:pt x="209072" y="65384"/>
                  </a:lnTo>
                  <a:cubicBezTo>
                    <a:pt x="208770" y="65302"/>
                    <a:pt x="210078" y="67095"/>
                    <a:pt x="209776" y="67013"/>
                  </a:cubicBezTo>
                  <a:cubicBezTo>
                    <a:pt x="205906" y="63911"/>
                    <a:pt x="200736" y="61770"/>
                    <a:pt x="197461" y="65247"/>
                  </a:cubicBezTo>
                  <a:cubicBezTo>
                    <a:pt x="197882" y="68495"/>
                    <a:pt x="200700" y="68697"/>
                    <a:pt x="205128" y="69685"/>
                  </a:cubicBezTo>
                  <a:cubicBezTo>
                    <a:pt x="199529" y="70206"/>
                    <a:pt x="198476" y="72173"/>
                    <a:pt x="196646" y="73281"/>
                  </a:cubicBezTo>
                  <a:cubicBezTo>
                    <a:pt x="195997" y="69584"/>
                    <a:pt x="191669" y="69017"/>
                    <a:pt x="187606" y="68422"/>
                  </a:cubicBezTo>
                  <a:cubicBezTo>
                    <a:pt x="185356" y="68980"/>
                    <a:pt x="183873" y="67397"/>
                    <a:pt x="182821" y="68193"/>
                  </a:cubicBezTo>
                  <a:cubicBezTo>
                    <a:pt x="184523" y="72393"/>
                    <a:pt x="188622" y="75586"/>
                    <a:pt x="193590" y="76574"/>
                  </a:cubicBezTo>
                  <a:cubicBezTo>
                    <a:pt x="195832" y="76318"/>
                    <a:pt x="196125" y="76373"/>
                    <a:pt x="197671" y="75522"/>
                  </a:cubicBezTo>
                  <a:cubicBezTo>
                    <a:pt x="200672" y="76922"/>
                    <a:pt x="200316" y="77371"/>
                    <a:pt x="201102" y="79466"/>
                  </a:cubicBezTo>
                  <a:cubicBezTo>
                    <a:pt x="196747" y="81415"/>
                    <a:pt x="193234" y="78889"/>
                    <a:pt x="188887" y="80024"/>
                  </a:cubicBezTo>
                  <a:cubicBezTo>
                    <a:pt x="188897" y="80180"/>
                    <a:pt x="187744" y="80180"/>
                    <a:pt x="187689" y="79887"/>
                  </a:cubicBezTo>
                  <a:cubicBezTo>
                    <a:pt x="187753" y="79832"/>
                    <a:pt x="187186" y="78844"/>
                    <a:pt x="187241" y="78789"/>
                  </a:cubicBezTo>
                  <a:cubicBezTo>
                    <a:pt x="185365" y="75175"/>
                    <a:pt x="180305" y="76584"/>
                    <a:pt x="177633" y="77361"/>
                  </a:cubicBezTo>
                  <a:cubicBezTo>
                    <a:pt x="177240" y="80253"/>
                    <a:pt x="180159" y="82568"/>
                    <a:pt x="182556" y="83556"/>
                  </a:cubicBezTo>
                  <a:cubicBezTo>
                    <a:pt x="185795" y="84709"/>
                    <a:pt x="186856" y="83766"/>
                    <a:pt x="186856" y="83757"/>
                  </a:cubicBezTo>
                  <a:lnTo>
                    <a:pt x="188192" y="82558"/>
                  </a:lnTo>
                  <a:cubicBezTo>
                    <a:pt x="189601" y="87691"/>
                    <a:pt x="191431" y="87948"/>
                    <a:pt x="194185" y="90043"/>
                  </a:cubicBezTo>
                  <a:cubicBezTo>
                    <a:pt x="191175" y="91141"/>
                    <a:pt x="190059" y="92056"/>
                    <a:pt x="186271" y="91754"/>
                  </a:cubicBezTo>
                  <a:cubicBezTo>
                    <a:pt x="181998" y="85166"/>
                    <a:pt x="169197" y="82284"/>
                    <a:pt x="169682" y="85367"/>
                  </a:cubicBezTo>
                  <a:cubicBezTo>
                    <a:pt x="171512" y="92193"/>
                    <a:pt x="180973" y="93840"/>
                    <a:pt x="180973" y="93840"/>
                  </a:cubicBezTo>
                  <a:cubicBezTo>
                    <a:pt x="180973" y="93840"/>
                    <a:pt x="176023" y="95670"/>
                    <a:pt x="176865" y="97253"/>
                  </a:cubicBezTo>
                  <a:cubicBezTo>
                    <a:pt x="177697" y="98863"/>
                    <a:pt x="184184" y="99842"/>
                    <a:pt x="183270" y="102340"/>
                  </a:cubicBezTo>
                  <a:cubicBezTo>
                    <a:pt x="176508" y="99339"/>
                    <a:pt x="175209" y="100565"/>
                    <a:pt x="179802" y="106467"/>
                  </a:cubicBezTo>
                  <a:cubicBezTo>
                    <a:pt x="174120" y="106741"/>
                    <a:pt x="175392" y="100629"/>
                    <a:pt x="171796" y="99220"/>
                  </a:cubicBezTo>
                  <a:cubicBezTo>
                    <a:pt x="169197" y="101114"/>
                    <a:pt x="170744" y="105131"/>
                    <a:pt x="170744" y="105131"/>
                  </a:cubicBezTo>
                  <a:cubicBezTo>
                    <a:pt x="169435" y="104106"/>
                    <a:pt x="166031" y="98369"/>
                    <a:pt x="163213" y="99083"/>
                  </a:cubicBezTo>
                  <a:cubicBezTo>
                    <a:pt x="162298" y="99787"/>
                    <a:pt x="162298" y="102880"/>
                    <a:pt x="164540" y="104921"/>
                  </a:cubicBezTo>
                  <a:cubicBezTo>
                    <a:pt x="161804" y="105515"/>
                    <a:pt x="157403" y="105149"/>
                    <a:pt x="156735" y="108095"/>
                  </a:cubicBezTo>
                  <a:cubicBezTo>
                    <a:pt x="161182" y="111481"/>
                    <a:pt x="165885" y="111472"/>
                    <a:pt x="172857" y="110593"/>
                  </a:cubicBezTo>
                  <a:cubicBezTo>
                    <a:pt x="172857" y="110593"/>
                    <a:pt x="174129" y="110566"/>
                    <a:pt x="175456" y="110127"/>
                  </a:cubicBezTo>
                  <a:cubicBezTo>
                    <a:pt x="176782" y="109688"/>
                    <a:pt x="178759" y="111527"/>
                    <a:pt x="178759" y="111527"/>
                  </a:cubicBezTo>
                  <a:cubicBezTo>
                    <a:pt x="175328" y="112304"/>
                    <a:pt x="176782" y="113439"/>
                    <a:pt x="170039" y="114766"/>
                  </a:cubicBezTo>
                  <a:cubicBezTo>
                    <a:pt x="165610" y="116888"/>
                    <a:pt x="162134" y="119633"/>
                    <a:pt x="162134" y="124071"/>
                  </a:cubicBezTo>
                  <a:cubicBezTo>
                    <a:pt x="164879" y="125425"/>
                    <a:pt x="168218" y="126724"/>
                    <a:pt x="170039" y="124108"/>
                  </a:cubicBezTo>
                  <a:cubicBezTo>
                    <a:pt x="172985" y="119835"/>
                    <a:pt x="172198" y="123266"/>
                    <a:pt x="174257" y="123074"/>
                  </a:cubicBezTo>
                  <a:lnTo>
                    <a:pt x="176544" y="123797"/>
                  </a:lnTo>
                  <a:cubicBezTo>
                    <a:pt x="174687" y="128353"/>
                    <a:pt x="164320" y="128280"/>
                    <a:pt x="166370" y="131574"/>
                  </a:cubicBezTo>
                  <a:cubicBezTo>
                    <a:pt x="168346" y="134749"/>
                    <a:pt x="171512" y="138052"/>
                    <a:pt x="171512" y="138052"/>
                  </a:cubicBezTo>
                  <a:cubicBezTo>
                    <a:pt x="171512" y="138052"/>
                    <a:pt x="164220" y="134374"/>
                    <a:pt x="162152" y="137000"/>
                  </a:cubicBezTo>
                  <a:cubicBezTo>
                    <a:pt x="160230" y="139452"/>
                    <a:pt x="164540" y="143404"/>
                    <a:pt x="172198" y="145125"/>
                  </a:cubicBezTo>
                  <a:cubicBezTo>
                    <a:pt x="169591" y="146717"/>
                    <a:pt x="160395" y="145097"/>
                    <a:pt x="165958" y="150871"/>
                  </a:cubicBezTo>
                  <a:cubicBezTo>
                    <a:pt x="159343" y="153661"/>
                    <a:pt x="161502" y="155638"/>
                    <a:pt x="166855" y="154229"/>
                  </a:cubicBezTo>
                  <a:lnTo>
                    <a:pt x="169389" y="154503"/>
                  </a:lnTo>
                  <a:cubicBezTo>
                    <a:pt x="167816" y="155601"/>
                    <a:pt x="163085" y="157779"/>
                    <a:pt x="163479" y="159481"/>
                  </a:cubicBezTo>
                  <a:cubicBezTo>
                    <a:pt x="163753" y="161731"/>
                    <a:pt x="169097" y="158913"/>
                    <a:pt x="169947" y="160597"/>
                  </a:cubicBezTo>
                  <a:cubicBezTo>
                    <a:pt x="170323" y="163031"/>
                    <a:pt x="167367" y="164083"/>
                    <a:pt x="167111" y="164788"/>
                  </a:cubicBezTo>
                  <a:cubicBezTo>
                    <a:pt x="170899" y="167185"/>
                    <a:pt x="173122" y="161393"/>
                    <a:pt x="176526" y="164788"/>
                  </a:cubicBezTo>
                  <a:cubicBezTo>
                    <a:pt x="175218" y="167276"/>
                    <a:pt x="169728" y="166782"/>
                    <a:pt x="170899" y="170479"/>
                  </a:cubicBezTo>
                  <a:cubicBezTo>
                    <a:pt x="172994" y="172071"/>
                    <a:pt x="176398" y="171375"/>
                    <a:pt x="178493" y="172876"/>
                  </a:cubicBezTo>
                  <a:cubicBezTo>
                    <a:pt x="178493" y="172876"/>
                    <a:pt x="175703" y="178238"/>
                    <a:pt x="177148" y="178942"/>
                  </a:cubicBezTo>
                  <a:cubicBezTo>
                    <a:pt x="180168" y="180415"/>
                    <a:pt x="183004" y="175657"/>
                    <a:pt x="184047" y="175356"/>
                  </a:cubicBezTo>
                  <a:cubicBezTo>
                    <a:pt x="183270" y="181550"/>
                    <a:pt x="188494" y="179482"/>
                    <a:pt x="186929" y="183664"/>
                  </a:cubicBezTo>
                  <a:cubicBezTo>
                    <a:pt x="186865" y="185905"/>
                    <a:pt x="186719" y="189007"/>
                    <a:pt x="189043" y="190206"/>
                  </a:cubicBezTo>
                  <a:cubicBezTo>
                    <a:pt x="193828" y="188732"/>
                    <a:pt x="194286" y="184935"/>
                    <a:pt x="194176" y="179290"/>
                  </a:cubicBezTo>
                  <a:cubicBezTo>
                    <a:pt x="194139" y="177323"/>
                    <a:pt x="199693" y="180589"/>
                    <a:pt x="199693" y="180589"/>
                  </a:cubicBezTo>
                  <a:cubicBezTo>
                    <a:pt x="203070" y="183307"/>
                    <a:pt x="193966" y="185375"/>
                    <a:pt x="196674" y="191148"/>
                  </a:cubicBezTo>
                  <a:cubicBezTo>
                    <a:pt x="204378" y="192228"/>
                    <a:pt x="204378" y="185658"/>
                    <a:pt x="210673" y="184441"/>
                  </a:cubicBezTo>
                  <a:cubicBezTo>
                    <a:pt x="213418" y="186354"/>
                    <a:pt x="209502" y="189446"/>
                    <a:pt x="208587" y="191651"/>
                  </a:cubicBezTo>
                  <a:cubicBezTo>
                    <a:pt x="204662" y="193847"/>
                    <a:pt x="199885" y="191194"/>
                    <a:pt x="196152" y="198797"/>
                  </a:cubicBezTo>
                  <a:cubicBezTo>
                    <a:pt x="201496" y="200984"/>
                    <a:pt x="204049" y="199182"/>
                    <a:pt x="205860" y="198239"/>
                  </a:cubicBezTo>
                  <a:cubicBezTo>
                    <a:pt x="207562" y="197004"/>
                    <a:pt x="207361" y="196409"/>
                    <a:pt x="208669" y="195915"/>
                  </a:cubicBezTo>
                  <a:cubicBezTo>
                    <a:pt x="208797" y="198010"/>
                    <a:pt x="208276" y="201789"/>
                    <a:pt x="210289" y="202658"/>
                  </a:cubicBezTo>
                  <a:cubicBezTo>
                    <a:pt x="212045" y="202521"/>
                    <a:pt x="212201" y="201890"/>
                    <a:pt x="213674" y="200902"/>
                  </a:cubicBezTo>
                  <a:cubicBezTo>
                    <a:pt x="215220" y="202512"/>
                    <a:pt x="211204" y="206456"/>
                    <a:pt x="213601" y="208148"/>
                  </a:cubicBezTo>
                  <a:cubicBezTo>
                    <a:pt x="215861" y="207727"/>
                    <a:pt x="216547" y="205751"/>
                    <a:pt x="216547" y="205751"/>
                  </a:cubicBezTo>
                  <a:cubicBezTo>
                    <a:pt x="217920" y="207544"/>
                    <a:pt x="219448" y="207572"/>
                    <a:pt x="220848" y="207087"/>
                  </a:cubicBezTo>
                  <a:cubicBezTo>
                    <a:pt x="221616" y="205175"/>
                    <a:pt x="221790" y="200792"/>
                    <a:pt x="219301" y="199218"/>
                  </a:cubicBezTo>
                  <a:cubicBezTo>
                    <a:pt x="220482" y="197827"/>
                    <a:pt x="223373" y="200472"/>
                    <a:pt x="224636" y="199493"/>
                  </a:cubicBezTo>
                  <a:cubicBezTo>
                    <a:pt x="226996" y="202384"/>
                    <a:pt x="221689" y="207929"/>
                    <a:pt x="225624" y="210253"/>
                  </a:cubicBezTo>
                  <a:cubicBezTo>
                    <a:pt x="229421" y="209905"/>
                    <a:pt x="229247" y="206108"/>
                    <a:pt x="233044" y="204516"/>
                  </a:cubicBezTo>
                  <a:cubicBezTo>
                    <a:pt x="232385" y="208405"/>
                    <a:pt x="236869" y="211223"/>
                    <a:pt x="231114" y="214123"/>
                  </a:cubicBezTo>
                  <a:cubicBezTo>
                    <a:pt x="231114" y="217920"/>
                    <a:pt x="238177" y="216795"/>
                    <a:pt x="234773" y="222285"/>
                  </a:cubicBezTo>
                  <a:cubicBezTo>
                    <a:pt x="236082" y="224481"/>
                    <a:pt x="237848" y="223529"/>
                    <a:pt x="239422" y="223127"/>
                  </a:cubicBezTo>
                  <a:lnTo>
                    <a:pt x="242798" y="219320"/>
                  </a:lnTo>
                  <a:cubicBezTo>
                    <a:pt x="241883" y="222422"/>
                    <a:pt x="241544" y="227271"/>
                    <a:pt x="242459" y="230858"/>
                  </a:cubicBezTo>
                  <a:cubicBezTo>
                    <a:pt x="241288" y="233759"/>
                    <a:pt x="244070" y="237052"/>
                    <a:pt x="238799" y="239541"/>
                  </a:cubicBezTo>
                  <a:cubicBezTo>
                    <a:pt x="237363" y="246733"/>
                    <a:pt x="237363" y="254034"/>
                    <a:pt x="228991" y="258628"/>
                  </a:cubicBezTo>
                  <a:cubicBezTo>
                    <a:pt x="224270" y="267512"/>
                    <a:pt x="194542" y="262818"/>
                    <a:pt x="188000" y="271602"/>
                  </a:cubicBezTo>
                  <a:cubicBezTo>
                    <a:pt x="189574" y="273203"/>
                    <a:pt x="204790" y="272682"/>
                    <a:pt x="206748" y="272078"/>
                  </a:cubicBezTo>
                  <a:cubicBezTo>
                    <a:pt x="209621" y="270678"/>
                    <a:pt x="211844" y="273185"/>
                    <a:pt x="214854" y="273084"/>
                  </a:cubicBezTo>
                  <a:cubicBezTo>
                    <a:pt x="221525" y="273084"/>
                    <a:pt x="229512" y="270888"/>
                    <a:pt x="235002" y="273084"/>
                  </a:cubicBezTo>
                  <a:cubicBezTo>
                    <a:pt x="242752" y="273002"/>
                    <a:pt x="249303" y="273276"/>
                    <a:pt x="256285" y="273304"/>
                  </a:cubicBezTo>
                  <a:lnTo>
                    <a:pt x="256312" y="273395"/>
                  </a:lnTo>
                  <a:close/>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8" name="Freeform: Shape 19">
              <a:extLst>
                <a:ext uri="{FF2B5EF4-FFF2-40B4-BE49-F238E27FC236}">
                  <a16:creationId xmlns:a16="http://schemas.microsoft.com/office/drawing/2014/main" id="{D8744F50-24A8-994D-83DE-DAC97D97D844}"/>
                </a:ext>
              </a:extLst>
            </p:cNvPr>
            <p:cNvSpPr/>
            <p:nvPr/>
          </p:nvSpPr>
          <p:spPr>
            <a:xfrm>
              <a:off x="11577290" y="6472094"/>
              <a:ext cx="84178" cy="81433"/>
            </a:xfrm>
            <a:custGeom>
              <a:avLst/>
              <a:gdLst>
                <a:gd name="connsiteX0" fmla="*/ 42244 w 84177"/>
                <a:gd name="connsiteY0" fmla="*/ 64826 h 81433"/>
                <a:gd name="connsiteX1" fmla="*/ 21712 w 84177"/>
                <a:gd name="connsiteY1" fmla="*/ 40469 h 81433"/>
                <a:gd name="connsiteX2" fmla="*/ 42244 w 84177"/>
                <a:gd name="connsiteY2" fmla="*/ 16982 h 81433"/>
                <a:gd name="connsiteX3" fmla="*/ 62474 w 84177"/>
                <a:gd name="connsiteY3" fmla="*/ 40469 h 81433"/>
                <a:gd name="connsiteX4" fmla="*/ 42244 w 84177"/>
                <a:gd name="connsiteY4" fmla="*/ 64826 h 81433"/>
                <a:gd name="connsiteX5" fmla="*/ 42244 w 84177"/>
                <a:gd name="connsiteY5" fmla="*/ 686 h 81433"/>
                <a:gd name="connsiteX6" fmla="*/ 686 w 84177"/>
                <a:gd name="connsiteY6" fmla="*/ 40469 h 81433"/>
                <a:gd name="connsiteX7" fmla="*/ 42244 w 84177"/>
                <a:gd name="connsiteY7" fmla="*/ 81131 h 81433"/>
                <a:gd name="connsiteX8" fmla="*/ 83491 w 84177"/>
                <a:gd name="connsiteY8" fmla="*/ 40469 h 81433"/>
                <a:gd name="connsiteX9" fmla="*/ 42244 w 84177"/>
                <a:gd name="connsiteY9" fmla="*/ 68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177" h="81433">
                  <a:moveTo>
                    <a:pt x="42244" y="64826"/>
                  </a:moveTo>
                  <a:cubicBezTo>
                    <a:pt x="29179" y="64826"/>
                    <a:pt x="21712" y="54432"/>
                    <a:pt x="21712" y="40469"/>
                  </a:cubicBezTo>
                  <a:cubicBezTo>
                    <a:pt x="21712" y="26351"/>
                    <a:pt x="28401" y="16982"/>
                    <a:pt x="42244" y="16982"/>
                  </a:cubicBezTo>
                  <a:cubicBezTo>
                    <a:pt x="55777" y="16982"/>
                    <a:pt x="62474" y="25601"/>
                    <a:pt x="62474" y="40469"/>
                  </a:cubicBezTo>
                  <a:cubicBezTo>
                    <a:pt x="62474" y="54276"/>
                    <a:pt x="55942" y="64826"/>
                    <a:pt x="42244" y="64826"/>
                  </a:cubicBezTo>
                  <a:moveTo>
                    <a:pt x="42244" y="686"/>
                  </a:moveTo>
                  <a:cubicBezTo>
                    <a:pt x="17503" y="686"/>
                    <a:pt x="686" y="16396"/>
                    <a:pt x="686" y="40469"/>
                  </a:cubicBezTo>
                  <a:cubicBezTo>
                    <a:pt x="686" y="64085"/>
                    <a:pt x="17815" y="81131"/>
                    <a:pt x="42244" y="81131"/>
                  </a:cubicBezTo>
                  <a:cubicBezTo>
                    <a:pt x="66985" y="81131"/>
                    <a:pt x="83491" y="62896"/>
                    <a:pt x="83491" y="40469"/>
                  </a:cubicBezTo>
                  <a:cubicBezTo>
                    <a:pt x="83491" y="16845"/>
                    <a:pt x="66839" y="686"/>
                    <a:pt x="42244" y="686"/>
                  </a:cubicBezTo>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19" name="Freeform: Shape 20">
              <a:extLst>
                <a:ext uri="{FF2B5EF4-FFF2-40B4-BE49-F238E27FC236}">
                  <a16:creationId xmlns:a16="http://schemas.microsoft.com/office/drawing/2014/main" id="{70431C4B-C136-2548-B933-1A973617C664}"/>
                </a:ext>
              </a:extLst>
            </p:cNvPr>
            <p:cNvSpPr/>
            <p:nvPr/>
          </p:nvSpPr>
          <p:spPr>
            <a:xfrm>
              <a:off x="11671011" y="6472094"/>
              <a:ext cx="57643" cy="81433"/>
            </a:xfrm>
            <a:custGeom>
              <a:avLst/>
              <a:gdLst>
                <a:gd name="connsiteX0" fmla="*/ 49491 w 57643"/>
                <a:gd name="connsiteY0" fmla="*/ 17275 h 81433"/>
                <a:gd name="connsiteX1" fmla="*/ 35629 w 57643"/>
                <a:gd name="connsiteY1" fmla="*/ 15491 h 81433"/>
                <a:gd name="connsiteX2" fmla="*/ 21703 w 57643"/>
                <a:gd name="connsiteY2" fmla="*/ 21438 h 81433"/>
                <a:gd name="connsiteX3" fmla="*/ 38118 w 57643"/>
                <a:gd name="connsiteY3" fmla="*/ 34376 h 81433"/>
                <a:gd name="connsiteX4" fmla="*/ 57735 w 57643"/>
                <a:gd name="connsiteY4" fmla="*/ 58165 h 81433"/>
                <a:gd name="connsiteX5" fmla="*/ 24796 w 57643"/>
                <a:gd name="connsiteY5" fmla="*/ 81140 h 81433"/>
                <a:gd name="connsiteX6" fmla="*/ 2077 w 57643"/>
                <a:gd name="connsiteY6" fmla="*/ 77727 h 81433"/>
                <a:gd name="connsiteX7" fmla="*/ 2077 w 57643"/>
                <a:gd name="connsiteY7" fmla="*/ 61432 h 81433"/>
                <a:gd name="connsiteX8" fmla="*/ 25574 w 57643"/>
                <a:gd name="connsiteY8" fmla="*/ 66336 h 81433"/>
                <a:gd name="connsiteX9" fmla="*/ 36718 w 57643"/>
                <a:gd name="connsiteY9" fmla="*/ 58751 h 81433"/>
                <a:gd name="connsiteX10" fmla="*/ 20459 w 57643"/>
                <a:gd name="connsiteY10" fmla="*/ 45968 h 81433"/>
                <a:gd name="connsiteX11" fmla="*/ 686 w 57643"/>
                <a:gd name="connsiteY11" fmla="*/ 21429 h 81433"/>
                <a:gd name="connsiteX12" fmla="*/ 32070 w 57643"/>
                <a:gd name="connsiteY12" fmla="*/ 686 h 81433"/>
                <a:gd name="connsiteX13" fmla="*/ 49491 w 57643"/>
                <a:gd name="connsiteY13" fmla="*/ 1967 h 81433"/>
                <a:gd name="connsiteX14" fmla="*/ 49491 w 57643"/>
                <a:gd name="connsiteY14" fmla="*/ 17275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9491" y="17275"/>
                  </a:moveTo>
                  <a:cubicBezTo>
                    <a:pt x="44815" y="16534"/>
                    <a:pt x="40305" y="15491"/>
                    <a:pt x="35629" y="15491"/>
                  </a:cubicBezTo>
                  <a:cubicBezTo>
                    <a:pt x="27431" y="15491"/>
                    <a:pt x="21703" y="17421"/>
                    <a:pt x="21703" y="21438"/>
                  </a:cubicBezTo>
                  <a:cubicBezTo>
                    <a:pt x="21703" y="26049"/>
                    <a:pt x="29444" y="29764"/>
                    <a:pt x="38118" y="34376"/>
                  </a:cubicBezTo>
                  <a:cubicBezTo>
                    <a:pt x="46371" y="38841"/>
                    <a:pt x="57735" y="44779"/>
                    <a:pt x="57735" y="58165"/>
                  </a:cubicBezTo>
                  <a:cubicBezTo>
                    <a:pt x="57735" y="72860"/>
                    <a:pt x="44660" y="81140"/>
                    <a:pt x="24796" y="81140"/>
                  </a:cubicBezTo>
                  <a:cubicBezTo>
                    <a:pt x="15774" y="81140"/>
                    <a:pt x="9552" y="79365"/>
                    <a:pt x="2077" y="77727"/>
                  </a:cubicBezTo>
                  <a:lnTo>
                    <a:pt x="2077" y="61432"/>
                  </a:lnTo>
                  <a:cubicBezTo>
                    <a:pt x="7841" y="63216"/>
                    <a:pt x="17183" y="66336"/>
                    <a:pt x="25574" y="66336"/>
                  </a:cubicBezTo>
                  <a:cubicBezTo>
                    <a:pt x="31137" y="66336"/>
                    <a:pt x="36718" y="63801"/>
                    <a:pt x="36718" y="58751"/>
                  </a:cubicBezTo>
                  <a:cubicBezTo>
                    <a:pt x="36718" y="54130"/>
                    <a:pt x="30057" y="51312"/>
                    <a:pt x="20459" y="45968"/>
                  </a:cubicBezTo>
                  <a:cubicBezTo>
                    <a:pt x="11739" y="41650"/>
                    <a:pt x="686" y="32729"/>
                    <a:pt x="686" y="21429"/>
                  </a:cubicBezTo>
                  <a:cubicBezTo>
                    <a:pt x="686" y="8079"/>
                    <a:pt x="14072" y="686"/>
                    <a:pt x="32070" y="686"/>
                  </a:cubicBezTo>
                  <a:cubicBezTo>
                    <a:pt x="37962" y="686"/>
                    <a:pt x="43727" y="1281"/>
                    <a:pt x="49491" y="1967"/>
                  </a:cubicBezTo>
                  <a:lnTo>
                    <a:pt x="49491" y="17275"/>
                  </a:lnTo>
                  <a:close/>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20" name="Freeform: Shape 21">
              <a:extLst>
                <a:ext uri="{FF2B5EF4-FFF2-40B4-BE49-F238E27FC236}">
                  <a16:creationId xmlns:a16="http://schemas.microsoft.com/office/drawing/2014/main" id="{26C33B79-1A97-B647-BA62-5C7AA669DCC0}"/>
                </a:ext>
              </a:extLst>
            </p:cNvPr>
            <p:cNvSpPr/>
            <p:nvPr/>
          </p:nvSpPr>
          <p:spPr>
            <a:xfrm>
              <a:off x="11370524" y="6444196"/>
              <a:ext cx="30194" cy="107052"/>
            </a:xfrm>
            <a:custGeom>
              <a:avLst/>
              <a:gdLst>
                <a:gd name="connsiteX0" fmla="*/ 3029 w 30194"/>
                <a:gd name="connsiteY0" fmla="*/ 106458 h 107052"/>
                <a:gd name="connsiteX1" fmla="*/ 3806 w 30194"/>
                <a:gd name="connsiteY1" fmla="*/ 79127 h 107052"/>
                <a:gd name="connsiteX2" fmla="*/ 3806 w 30194"/>
                <a:gd name="connsiteY2" fmla="*/ 37825 h 107052"/>
                <a:gd name="connsiteX3" fmla="*/ 686 w 30194"/>
                <a:gd name="connsiteY3" fmla="*/ 686 h 107052"/>
                <a:gd name="connsiteX4" fmla="*/ 27971 w 30194"/>
                <a:gd name="connsiteY4" fmla="*/ 686 h 107052"/>
                <a:gd name="connsiteX5" fmla="*/ 27193 w 30194"/>
                <a:gd name="connsiteY5" fmla="*/ 30688 h 107052"/>
                <a:gd name="connsiteX6" fmla="*/ 27193 w 30194"/>
                <a:gd name="connsiteY6" fmla="*/ 69319 h 107052"/>
                <a:gd name="connsiteX7" fmla="*/ 30304 w 30194"/>
                <a:gd name="connsiteY7" fmla="*/ 106458 h 107052"/>
                <a:gd name="connsiteX8" fmla="*/ 3029 w 30194"/>
                <a:gd name="connsiteY8" fmla="*/ 106458 h 10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94" h="107052">
                  <a:moveTo>
                    <a:pt x="3029" y="106458"/>
                  </a:moveTo>
                  <a:cubicBezTo>
                    <a:pt x="3486" y="97848"/>
                    <a:pt x="3806" y="91159"/>
                    <a:pt x="3806" y="79127"/>
                  </a:cubicBezTo>
                  <a:lnTo>
                    <a:pt x="3806" y="37825"/>
                  </a:lnTo>
                  <a:cubicBezTo>
                    <a:pt x="3806" y="22975"/>
                    <a:pt x="2873" y="11684"/>
                    <a:pt x="686" y="686"/>
                  </a:cubicBezTo>
                  <a:lnTo>
                    <a:pt x="27971" y="686"/>
                  </a:lnTo>
                  <a:cubicBezTo>
                    <a:pt x="27971" y="8262"/>
                    <a:pt x="27193" y="18812"/>
                    <a:pt x="27193" y="30688"/>
                  </a:cubicBezTo>
                  <a:lnTo>
                    <a:pt x="27193" y="69319"/>
                  </a:lnTo>
                  <a:cubicBezTo>
                    <a:pt x="27193" y="80161"/>
                    <a:pt x="28895" y="96356"/>
                    <a:pt x="30304" y="106458"/>
                  </a:cubicBezTo>
                  <a:lnTo>
                    <a:pt x="3029" y="106458"/>
                  </a:lnTo>
                  <a:close/>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21" name="Freeform: Shape 22">
              <a:extLst>
                <a:ext uri="{FF2B5EF4-FFF2-40B4-BE49-F238E27FC236}">
                  <a16:creationId xmlns:a16="http://schemas.microsoft.com/office/drawing/2014/main" id="{9DE1C625-0D34-674D-A845-F677DA824017}"/>
                </a:ext>
              </a:extLst>
            </p:cNvPr>
            <p:cNvSpPr/>
            <p:nvPr/>
          </p:nvSpPr>
          <p:spPr>
            <a:xfrm>
              <a:off x="11415257" y="6472094"/>
              <a:ext cx="86923" cy="112542"/>
            </a:xfrm>
            <a:custGeom>
              <a:avLst/>
              <a:gdLst>
                <a:gd name="connsiteX0" fmla="*/ 45447 w 86922"/>
                <a:gd name="connsiteY0" fmla="*/ 64826 h 112542"/>
                <a:gd name="connsiteX1" fmla="*/ 24851 w 86922"/>
                <a:gd name="connsiteY1" fmla="*/ 42611 h 112542"/>
                <a:gd name="connsiteX2" fmla="*/ 44504 w 86922"/>
                <a:gd name="connsiteY2" fmla="*/ 16982 h 112542"/>
                <a:gd name="connsiteX3" fmla="*/ 65421 w 86922"/>
                <a:gd name="connsiteY3" fmla="*/ 42537 h 112542"/>
                <a:gd name="connsiteX4" fmla="*/ 45447 w 86922"/>
                <a:gd name="connsiteY4" fmla="*/ 64826 h 112542"/>
                <a:gd name="connsiteX5" fmla="*/ 49665 w 86922"/>
                <a:gd name="connsiteY5" fmla="*/ 686 h 112542"/>
                <a:gd name="connsiteX6" fmla="*/ 23295 w 86922"/>
                <a:gd name="connsiteY6" fmla="*/ 13432 h 112542"/>
                <a:gd name="connsiteX7" fmla="*/ 20486 w 86922"/>
                <a:gd name="connsiteY7" fmla="*/ 2626 h 112542"/>
                <a:gd name="connsiteX8" fmla="*/ 686 w 86922"/>
                <a:gd name="connsiteY8" fmla="*/ 4117 h 112542"/>
                <a:gd name="connsiteX9" fmla="*/ 5362 w 86922"/>
                <a:gd name="connsiteY9" fmla="*/ 42620 h 112542"/>
                <a:gd name="connsiteX10" fmla="*/ 5362 w 86922"/>
                <a:gd name="connsiteY10" fmla="*/ 73720 h 112542"/>
                <a:gd name="connsiteX11" fmla="*/ 2251 w 86922"/>
                <a:gd name="connsiteY11" fmla="*/ 112460 h 112542"/>
                <a:gd name="connsiteX12" fmla="*/ 27971 w 86922"/>
                <a:gd name="connsiteY12" fmla="*/ 110969 h 112542"/>
                <a:gd name="connsiteX13" fmla="*/ 26406 w 86922"/>
                <a:gd name="connsiteY13" fmla="*/ 82623 h 112542"/>
                <a:gd name="connsiteX14" fmla="*/ 26406 w 86922"/>
                <a:gd name="connsiteY14" fmla="*/ 73720 h 112542"/>
                <a:gd name="connsiteX15" fmla="*/ 50589 w 86922"/>
                <a:gd name="connsiteY15" fmla="*/ 81140 h 112542"/>
                <a:gd name="connsiteX16" fmla="*/ 86438 w 86922"/>
                <a:gd name="connsiteY16" fmla="*/ 42400 h 112542"/>
                <a:gd name="connsiteX17" fmla="*/ 49665 w 86922"/>
                <a:gd name="connsiteY17" fmla="*/ 686 h 11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922" h="112542">
                  <a:moveTo>
                    <a:pt x="45447" y="64826"/>
                  </a:moveTo>
                  <a:cubicBezTo>
                    <a:pt x="32344" y="64826"/>
                    <a:pt x="24851" y="57278"/>
                    <a:pt x="24851" y="42611"/>
                  </a:cubicBezTo>
                  <a:cubicBezTo>
                    <a:pt x="24851" y="27385"/>
                    <a:pt x="31246" y="16982"/>
                    <a:pt x="44504" y="16982"/>
                  </a:cubicBezTo>
                  <a:cubicBezTo>
                    <a:pt x="56838" y="16982"/>
                    <a:pt x="65421" y="27532"/>
                    <a:pt x="65421" y="42537"/>
                  </a:cubicBezTo>
                  <a:cubicBezTo>
                    <a:pt x="65421" y="55923"/>
                    <a:pt x="58714" y="64826"/>
                    <a:pt x="45447" y="64826"/>
                  </a:cubicBezTo>
                  <a:moveTo>
                    <a:pt x="49665" y="686"/>
                  </a:moveTo>
                  <a:cubicBezTo>
                    <a:pt x="34531" y="686"/>
                    <a:pt x="28291" y="7951"/>
                    <a:pt x="23295" y="13432"/>
                  </a:cubicBezTo>
                  <a:cubicBezTo>
                    <a:pt x="22216" y="9452"/>
                    <a:pt x="21731" y="6039"/>
                    <a:pt x="20486" y="2626"/>
                  </a:cubicBezTo>
                  <a:lnTo>
                    <a:pt x="686" y="4117"/>
                  </a:lnTo>
                  <a:cubicBezTo>
                    <a:pt x="3184" y="17156"/>
                    <a:pt x="5362" y="29298"/>
                    <a:pt x="5362" y="42620"/>
                  </a:cubicBezTo>
                  <a:lnTo>
                    <a:pt x="5362" y="73720"/>
                  </a:lnTo>
                  <a:cubicBezTo>
                    <a:pt x="5362" y="84700"/>
                    <a:pt x="3029" y="105332"/>
                    <a:pt x="2251" y="112460"/>
                  </a:cubicBezTo>
                  <a:lnTo>
                    <a:pt x="27971" y="110969"/>
                  </a:lnTo>
                  <a:cubicBezTo>
                    <a:pt x="26406" y="99559"/>
                    <a:pt x="26406" y="86786"/>
                    <a:pt x="26406" y="82623"/>
                  </a:cubicBezTo>
                  <a:lnTo>
                    <a:pt x="26406" y="73720"/>
                  </a:lnTo>
                  <a:cubicBezTo>
                    <a:pt x="32024" y="76986"/>
                    <a:pt x="37953" y="81140"/>
                    <a:pt x="50589" y="81140"/>
                  </a:cubicBezTo>
                  <a:cubicBezTo>
                    <a:pt x="71954" y="81140"/>
                    <a:pt x="86438" y="64835"/>
                    <a:pt x="86438" y="42400"/>
                  </a:cubicBezTo>
                  <a:cubicBezTo>
                    <a:pt x="86438" y="18034"/>
                    <a:pt x="71496" y="686"/>
                    <a:pt x="49665" y="686"/>
                  </a:cubicBezTo>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22" name="Freeform: Shape 23">
              <a:extLst>
                <a:ext uri="{FF2B5EF4-FFF2-40B4-BE49-F238E27FC236}">
                  <a16:creationId xmlns:a16="http://schemas.microsoft.com/office/drawing/2014/main" id="{D476391B-9C48-4D49-BED1-74E659654546}"/>
                </a:ext>
              </a:extLst>
            </p:cNvPr>
            <p:cNvSpPr/>
            <p:nvPr/>
          </p:nvSpPr>
          <p:spPr>
            <a:xfrm>
              <a:off x="11511348" y="6472094"/>
              <a:ext cx="57643" cy="81433"/>
            </a:xfrm>
            <a:custGeom>
              <a:avLst/>
              <a:gdLst>
                <a:gd name="connsiteX0" fmla="*/ 47817 w 57643"/>
                <a:gd name="connsiteY0" fmla="*/ 17046 h 81433"/>
                <a:gd name="connsiteX1" fmla="*/ 35647 w 57643"/>
                <a:gd name="connsiteY1" fmla="*/ 15481 h 81433"/>
                <a:gd name="connsiteX2" fmla="*/ 21712 w 57643"/>
                <a:gd name="connsiteY2" fmla="*/ 21429 h 81433"/>
                <a:gd name="connsiteX3" fmla="*/ 38127 w 57643"/>
                <a:gd name="connsiteY3" fmla="*/ 34367 h 81433"/>
                <a:gd name="connsiteX4" fmla="*/ 57753 w 57643"/>
                <a:gd name="connsiteY4" fmla="*/ 58156 h 81433"/>
                <a:gd name="connsiteX5" fmla="*/ 24805 w 57643"/>
                <a:gd name="connsiteY5" fmla="*/ 81131 h 81433"/>
                <a:gd name="connsiteX6" fmla="*/ 2086 w 57643"/>
                <a:gd name="connsiteY6" fmla="*/ 77727 h 81433"/>
                <a:gd name="connsiteX7" fmla="*/ 2086 w 57643"/>
                <a:gd name="connsiteY7" fmla="*/ 61432 h 81433"/>
                <a:gd name="connsiteX8" fmla="*/ 25583 w 57643"/>
                <a:gd name="connsiteY8" fmla="*/ 66336 h 81433"/>
                <a:gd name="connsiteX9" fmla="*/ 36727 w 57643"/>
                <a:gd name="connsiteY9" fmla="*/ 58751 h 81433"/>
                <a:gd name="connsiteX10" fmla="*/ 20468 w 57643"/>
                <a:gd name="connsiteY10" fmla="*/ 45968 h 81433"/>
                <a:gd name="connsiteX11" fmla="*/ 686 w 57643"/>
                <a:gd name="connsiteY11" fmla="*/ 21429 h 81433"/>
                <a:gd name="connsiteX12" fmla="*/ 32088 w 57643"/>
                <a:gd name="connsiteY12" fmla="*/ 686 h 81433"/>
                <a:gd name="connsiteX13" fmla="*/ 50836 w 57643"/>
                <a:gd name="connsiteY13" fmla="*/ 2242 h 81433"/>
                <a:gd name="connsiteX14" fmla="*/ 47817 w 57643"/>
                <a:gd name="connsiteY14" fmla="*/ 1704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7817" y="17046"/>
                  </a:moveTo>
                  <a:cubicBezTo>
                    <a:pt x="43141" y="16305"/>
                    <a:pt x="40314" y="15481"/>
                    <a:pt x="35647" y="15481"/>
                  </a:cubicBezTo>
                  <a:cubicBezTo>
                    <a:pt x="27440" y="15481"/>
                    <a:pt x="21712" y="17430"/>
                    <a:pt x="21712" y="21429"/>
                  </a:cubicBezTo>
                  <a:cubicBezTo>
                    <a:pt x="21712" y="26049"/>
                    <a:pt x="29462" y="29755"/>
                    <a:pt x="38127" y="34367"/>
                  </a:cubicBezTo>
                  <a:cubicBezTo>
                    <a:pt x="46380" y="38832"/>
                    <a:pt x="57753" y="44770"/>
                    <a:pt x="57753" y="58156"/>
                  </a:cubicBezTo>
                  <a:cubicBezTo>
                    <a:pt x="57753" y="72851"/>
                    <a:pt x="44669" y="81131"/>
                    <a:pt x="24805" y="81131"/>
                  </a:cubicBezTo>
                  <a:cubicBezTo>
                    <a:pt x="15783" y="81131"/>
                    <a:pt x="9562" y="79356"/>
                    <a:pt x="2086" y="77727"/>
                  </a:cubicBezTo>
                  <a:lnTo>
                    <a:pt x="2086" y="61432"/>
                  </a:lnTo>
                  <a:cubicBezTo>
                    <a:pt x="7851" y="63216"/>
                    <a:pt x="17202" y="66336"/>
                    <a:pt x="25583" y="66336"/>
                  </a:cubicBezTo>
                  <a:cubicBezTo>
                    <a:pt x="31155" y="66336"/>
                    <a:pt x="36727" y="63801"/>
                    <a:pt x="36727" y="58751"/>
                  </a:cubicBezTo>
                  <a:cubicBezTo>
                    <a:pt x="36727" y="54148"/>
                    <a:pt x="30066" y="51312"/>
                    <a:pt x="20468" y="45968"/>
                  </a:cubicBezTo>
                  <a:cubicBezTo>
                    <a:pt x="11748" y="41659"/>
                    <a:pt x="686" y="32729"/>
                    <a:pt x="686" y="21429"/>
                  </a:cubicBezTo>
                  <a:cubicBezTo>
                    <a:pt x="686" y="8079"/>
                    <a:pt x="14072" y="686"/>
                    <a:pt x="32088" y="686"/>
                  </a:cubicBezTo>
                  <a:cubicBezTo>
                    <a:pt x="37971" y="686"/>
                    <a:pt x="45063" y="1537"/>
                    <a:pt x="50836" y="2242"/>
                  </a:cubicBezTo>
                  <a:lnTo>
                    <a:pt x="47817" y="17046"/>
                  </a:lnTo>
                  <a:close/>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grpSp>
    </p:spTree>
    <p:extLst>
      <p:ext uri="{BB962C8B-B14F-4D97-AF65-F5344CB8AC3E}">
        <p14:creationId xmlns:p14="http://schemas.microsoft.com/office/powerpoint/2010/main" val="1995963329"/>
      </p:ext>
    </p:extLst>
  </p:cSld>
  <p:clrMapOvr>
    <a:masterClrMapping/>
  </p:clrMapOvr>
  <p:extLst>
    <p:ext uri="{DCECCB84-F9BA-43D5-87BE-67443E8EF086}">
      <p15:sldGuideLst xmlns:p15="http://schemas.microsoft.com/office/powerpoint/2012/main">
        <p15:guide id="1" orient="horz" pos="3906">
          <p15:clr>
            <a:srgbClr val="F26B43"/>
          </p15:clr>
        </p15:guide>
        <p15:guide id="2" orient="horz" pos="4156">
          <p15:clr>
            <a:srgbClr val="F26B43"/>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_Empty_Dark Blue Bg">
    <p:bg>
      <p:bgPr>
        <a:gradFill>
          <a:gsLst>
            <a:gs pos="0">
              <a:schemeClr val="bg2"/>
            </a:gs>
            <a:gs pos="100000">
              <a:schemeClr val="accent6">
                <a:lumMod val="10000"/>
              </a:schemeClr>
            </a:gs>
          </a:gsLst>
          <a:lin ang="2700000" scaled="0"/>
        </a:gra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p:custDataLst>
              <p:tags r:id="rId2"/>
            </p:custDataLst>
            <p:extLst>
              <p:ext uri="{D42A27DB-BD31-4B8C-83A1-F6EECF244321}">
                <p14:modId xmlns:p14="http://schemas.microsoft.com/office/powerpoint/2010/main" val="18580246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335"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5" name="Espace réservé du numéro de diapositive 2">
            <a:extLst>
              <a:ext uri="{FF2B5EF4-FFF2-40B4-BE49-F238E27FC236}">
                <a16:creationId xmlns:a16="http://schemas.microsoft.com/office/drawing/2014/main" id="{3E5B363C-4834-4022-B3EF-4F0B2F86B47B}"/>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F73BA400-75BE-45F2-9E46-345C1733B6B3}" type="slidenum">
              <a:rPr lang="en-US" smtClean="0"/>
              <a:t>‹#›</a:t>
            </a:fld>
            <a:endParaRPr lang="en-US" dirty="0"/>
          </a:p>
        </p:txBody>
      </p:sp>
      <p:sp>
        <p:nvSpPr>
          <p:cNvPr id="17" name="Espace réservé du pied de page 4">
            <a:extLst>
              <a:ext uri="{FF2B5EF4-FFF2-40B4-BE49-F238E27FC236}">
                <a16:creationId xmlns:a16="http://schemas.microsoft.com/office/drawing/2014/main" id="{536A3F82-5F59-45E4-A8C9-83EAACE14FE8}"/>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latin typeface="GT America" panose="00000500000000000000" pitchFamily="50" charset="0"/>
              </a:rPr>
              <a:t>© Ipsos</a:t>
            </a:r>
          </a:p>
        </p:txBody>
      </p:sp>
      <p:sp>
        <p:nvSpPr>
          <p:cNvPr id="5" name="Titre 4">
            <a:extLst>
              <a:ext uri="{FF2B5EF4-FFF2-40B4-BE49-F238E27FC236}">
                <a16:creationId xmlns:a16="http://schemas.microsoft.com/office/drawing/2014/main" id="{DC39ED46-ACD4-4140-8AE3-6EA8A681DA9A}"/>
              </a:ext>
            </a:extLst>
          </p:cNvPr>
          <p:cNvSpPr>
            <a:spLocks noGrp="1"/>
          </p:cNvSpPr>
          <p:nvPr>
            <p:ph type="title" hasCustomPrompt="1"/>
          </p:nvPr>
        </p:nvSpPr>
        <p:spPr/>
        <p:txBody>
          <a:bodyPr/>
          <a:lstStyle>
            <a:lvl1pPr>
              <a:defRPr>
                <a:solidFill>
                  <a:schemeClr val="bg1"/>
                </a:solidFill>
              </a:defRPr>
            </a:lvl1pPr>
          </a:lstStyle>
          <a:p>
            <a:r>
              <a:rPr lang="fr-FR" err="1"/>
              <a:t>Title</a:t>
            </a:r>
            <a:r>
              <a:rPr lang="fr-FR"/>
              <a:t> of the slide</a:t>
            </a:r>
          </a:p>
        </p:txBody>
      </p:sp>
      <p:sp>
        <p:nvSpPr>
          <p:cNvPr id="3" name="Footer Placeholder 2">
            <a:extLst>
              <a:ext uri="{FF2B5EF4-FFF2-40B4-BE49-F238E27FC236}">
                <a16:creationId xmlns:a16="http://schemas.microsoft.com/office/drawing/2014/main" id="{B301C75E-982D-1F41-8CA4-959C932A2864}"/>
              </a:ext>
            </a:extLst>
          </p:cNvPr>
          <p:cNvSpPr>
            <a:spLocks noGrp="1"/>
          </p:cNvSpPr>
          <p:nvPr>
            <p:ph type="ftr" sz="quarter" idx="15"/>
          </p:nvPr>
        </p:nvSpPr>
        <p:spPr>
          <a:xfrm>
            <a:off x="402336" y="5916168"/>
            <a:ext cx="11384280" cy="219456"/>
          </a:xfrm>
          <a:prstGeom prst="rect">
            <a:avLst/>
          </a:prstGeom>
        </p:spPr>
        <p:txBody>
          <a:bodyPr/>
          <a:lstStyle>
            <a:lvl1pPr>
              <a:defRPr>
                <a:solidFill>
                  <a:schemeClr val="bg1"/>
                </a:solidFill>
                <a:latin typeface="GT America" panose="00000500000000000000" pitchFamily="50" charset="0"/>
              </a:defRPr>
            </a:lvl1pPr>
          </a:lstStyle>
          <a:p>
            <a:endParaRPr lang="en-US" dirty="0"/>
          </a:p>
        </p:txBody>
      </p:sp>
    </p:spTree>
    <p:extLst>
      <p:ext uri="{BB962C8B-B14F-4D97-AF65-F5344CB8AC3E}">
        <p14:creationId xmlns:p14="http://schemas.microsoft.com/office/powerpoint/2010/main" val="1541966143"/>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_Empty_Dark Blue Bg">
    <p:bg>
      <p:bgPr>
        <a:solidFill>
          <a:schemeClr val="bg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p:custDataLst>
              <p:tags r:id="rId2"/>
            </p:custDataLst>
            <p:extLst>
              <p:ext uri="{D42A27DB-BD31-4B8C-83A1-F6EECF244321}">
                <p14:modId xmlns:p14="http://schemas.microsoft.com/office/powerpoint/2010/main" val="32885003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359"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5" name="Espace réservé du numéro de diapositive 2">
            <a:extLst>
              <a:ext uri="{FF2B5EF4-FFF2-40B4-BE49-F238E27FC236}">
                <a16:creationId xmlns:a16="http://schemas.microsoft.com/office/drawing/2014/main" id="{3E5B363C-4834-4022-B3EF-4F0B2F86B47B}"/>
              </a:ext>
            </a:extLst>
          </p:cNvPr>
          <p:cNvSpPr>
            <a:spLocks noGrp="1"/>
          </p:cNvSpPr>
          <p:nvPr>
            <p:ph type="sldNum" sz="quarter" idx="14"/>
          </p:nvPr>
        </p:nvSpPr>
        <p:spPr>
          <a:xfrm>
            <a:off x="382932" y="6219234"/>
            <a:ext cx="360037" cy="365125"/>
          </a:xfrm>
        </p:spPr>
        <p:txBody>
          <a:bodyPr/>
          <a:lstStyle>
            <a:lvl1pPr>
              <a:defRPr>
                <a:solidFill>
                  <a:srgbClr val="405A9C"/>
                </a:solidFill>
              </a:defRPr>
            </a:lvl1pPr>
          </a:lstStyle>
          <a:p>
            <a:fld id="{F73BA400-75BE-45F2-9E46-345C1733B6B3}" type="slidenum">
              <a:rPr lang="en-US" smtClean="0"/>
              <a:t>‹#›</a:t>
            </a:fld>
            <a:endParaRPr lang="en-US" dirty="0"/>
          </a:p>
        </p:txBody>
      </p:sp>
      <p:sp>
        <p:nvSpPr>
          <p:cNvPr id="5" name="Titre 4">
            <a:extLst>
              <a:ext uri="{FF2B5EF4-FFF2-40B4-BE49-F238E27FC236}">
                <a16:creationId xmlns:a16="http://schemas.microsoft.com/office/drawing/2014/main" id="{DC39ED46-ACD4-4140-8AE3-6EA8A681DA9A}"/>
              </a:ext>
            </a:extLst>
          </p:cNvPr>
          <p:cNvSpPr>
            <a:spLocks noGrp="1"/>
          </p:cNvSpPr>
          <p:nvPr>
            <p:ph type="title" hasCustomPrompt="1"/>
          </p:nvPr>
        </p:nvSpPr>
        <p:spPr/>
        <p:txBody>
          <a:bodyPr/>
          <a:lstStyle>
            <a:lvl1pPr>
              <a:defRPr>
                <a:solidFill>
                  <a:schemeClr val="bg2"/>
                </a:solidFill>
              </a:defRPr>
            </a:lvl1pPr>
          </a:lstStyle>
          <a:p>
            <a:r>
              <a:rPr lang="fr-FR" err="1"/>
              <a:t>Title</a:t>
            </a:r>
            <a:r>
              <a:rPr lang="fr-FR"/>
              <a:t> of the slide</a:t>
            </a:r>
          </a:p>
        </p:txBody>
      </p:sp>
    </p:spTree>
    <p:extLst>
      <p:ext uri="{BB962C8B-B14F-4D97-AF65-F5344CB8AC3E}">
        <p14:creationId xmlns:p14="http://schemas.microsoft.com/office/powerpoint/2010/main" val="2806967878"/>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Verbatim blue">
    <p:spTree>
      <p:nvGrpSpPr>
        <p:cNvPr id="1" name=""/>
        <p:cNvGrpSpPr/>
        <p:nvPr/>
      </p:nvGrpSpPr>
      <p:grpSpPr>
        <a:xfrm>
          <a:off x="0" y="0"/>
          <a:ext cx="0" cy="0"/>
          <a:chOff x="0" y="0"/>
          <a:chExt cx="0" cy="0"/>
        </a:xfrm>
      </p:grpSpPr>
      <p:graphicFrame>
        <p:nvGraphicFramePr>
          <p:cNvPr id="5" name="Objet 2" hidden="1">
            <a:extLst>
              <a:ext uri="{FF2B5EF4-FFF2-40B4-BE49-F238E27FC236}">
                <a16:creationId xmlns:a16="http://schemas.microsoft.com/office/drawing/2014/main" id="{2DC513A4-F2E7-4086-B108-AEA3E0C9E31C}"/>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383" name="Diapositive think-cell" r:id="rId5" imgW="360" imgH="360" progId="TCLayout.ActiveDocument.1">
                  <p:embed/>
                </p:oleObj>
              </mc:Choice>
              <mc:Fallback>
                <p:oleObj name="Diapositive think-cell" r:id="rId5" imgW="360" imgH="360" progId="TCLayout.ActiveDocument.1">
                  <p:embed/>
                  <p:pic>
                    <p:nvPicPr>
                      <p:cNvPr id="5" name="Objet 2" hidden="1">
                        <a:extLst>
                          <a:ext uri="{FF2B5EF4-FFF2-40B4-BE49-F238E27FC236}">
                            <a16:creationId xmlns:a16="http://schemas.microsoft.com/office/drawing/2014/main" id="{2DC513A4-F2E7-4086-B108-AEA3E0C9E31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ectangle 5" hidden="1">
            <a:extLst>
              <a:ext uri="{FF2B5EF4-FFF2-40B4-BE49-F238E27FC236}">
                <a16:creationId xmlns:a16="http://schemas.microsoft.com/office/drawing/2014/main" id="{D7F108B5-26C8-4731-9E65-7EDFF8135A2B}"/>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eaLnBrk="1" fontAlgn="auto" hangingPunct="1">
              <a:spcBef>
                <a:spcPts val="0"/>
              </a:spcBef>
              <a:spcAft>
                <a:spcPts val="0"/>
              </a:spcAft>
              <a:defRPr/>
            </a:pPr>
            <a:endParaRPr lang="en-GB" sz="2800" b="1" dirty="0">
              <a:latin typeface="Arial Black" panose="020B0A04020102020204" pitchFamily="34" charset="0"/>
              <a:ea typeface="+mj-ea"/>
              <a:cs typeface="+mj-cs"/>
              <a:sym typeface="Arial Black" panose="020B0A04020102020204" pitchFamily="34" charset="0"/>
            </a:endParaRPr>
          </a:p>
        </p:txBody>
      </p:sp>
      <p:grpSp>
        <p:nvGrpSpPr>
          <p:cNvPr id="7" name="Group 10">
            <a:extLst>
              <a:ext uri="{FF2B5EF4-FFF2-40B4-BE49-F238E27FC236}">
                <a16:creationId xmlns:a16="http://schemas.microsoft.com/office/drawing/2014/main" id="{E2B7E502-19EA-4871-95AC-272A3D54EB0E}"/>
              </a:ext>
            </a:extLst>
          </p:cNvPr>
          <p:cNvGrpSpPr>
            <a:grpSpLocks/>
          </p:cNvGrpSpPr>
          <p:nvPr/>
        </p:nvGrpSpPr>
        <p:grpSpPr bwMode="auto">
          <a:xfrm rot="10800000" flipH="1">
            <a:off x="701006" y="1494906"/>
            <a:ext cx="1299066" cy="1063368"/>
            <a:chOff x="1033" y="1117"/>
            <a:chExt cx="1907" cy="1561"/>
          </a:xfrm>
          <a:solidFill>
            <a:schemeClr val="bg2"/>
          </a:solidFill>
        </p:grpSpPr>
        <p:sp>
          <p:nvSpPr>
            <p:cNvPr id="8" name="Freeform 11">
              <a:extLst>
                <a:ext uri="{FF2B5EF4-FFF2-40B4-BE49-F238E27FC236}">
                  <a16:creationId xmlns:a16="http://schemas.microsoft.com/office/drawing/2014/main" id="{FDF8EFED-0851-4237-9CC3-337A3D5E3252}"/>
                </a:ext>
              </a:extLst>
            </p:cNvPr>
            <p:cNvSpPr>
              <a:spLocks/>
            </p:cNvSpPr>
            <p:nvPr/>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fr-FR" dirty="0">
                <a:latin typeface="GT America" panose="00000500000000000000" pitchFamily="50" charset="0"/>
              </a:endParaRPr>
            </a:p>
          </p:txBody>
        </p:sp>
        <p:sp>
          <p:nvSpPr>
            <p:cNvPr id="9" name="Freeform 12">
              <a:extLst>
                <a:ext uri="{FF2B5EF4-FFF2-40B4-BE49-F238E27FC236}">
                  <a16:creationId xmlns:a16="http://schemas.microsoft.com/office/drawing/2014/main" id="{5802DF49-E6B2-432E-BEEC-7C161273885B}"/>
                </a:ext>
              </a:extLst>
            </p:cNvPr>
            <p:cNvSpPr>
              <a:spLocks/>
            </p:cNvSpPr>
            <p:nvPr/>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fr-FR" dirty="0">
                <a:latin typeface="GT America" panose="00000500000000000000" pitchFamily="50" charset="0"/>
              </a:endParaRPr>
            </a:p>
          </p:txBody>
        </p:sp>
      </p:gr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p:nvPr>
        </p:nvSpPr>
        <p:spPr>
          <a:xfrm>
            <a:off x="2351088" y="1494906"/>
            <a:ext cx="9436100" cy="2636591"/>
          </a:xfrm>
          <a:prstGeom prst="rect">
            <a:avLst/>
          </a:prstGeom>
        </p:spPr>
        <p:txBody>
          <a:bodyPr anchor="b">
            <a:normAutofit/>
          </a:bodyPr>
          <a:lstStyle>
            <a:lvl1pPr marL="0" indent="0">
              <a:buNone/>
              <a:defRPr sz="2800">
                <a:solidFill>
                  <a:schemeClr val="bg2"/>
                </a:solidFill>
                <a:latin typeface="GT America" panose="00000500000000000000" pitchFamily="50" charset="0"/>
              </a:defRPr>
            </a:lvl1pPr>
          </a:lstStyle>
          <a:p>
            <a:pPr lvl="0"/>
            <a:r>
              <a:rPr lang="en-US" dirty="0"/>
              <a:t>Click to edit Master text styles</a:t>
            </a:r>
          </a:p>
        </p:txBody>
      </p:sp>
      <p:sp>
        <p:nvSpPr>
          <p:cNvPr id="24" name="Espace réservé du texte 20">
            <a:extLst>
              <a:ext uri="{FF2B5EF4-FFF2-40B4-BE49-F238E27FC236}">
                <a16:creationId xmlns:a16="http://schemas.microsoft.com/office/drawing/2014/main" id="{6B6F846B-8F0A-42EC-8144-B2B9983BA972}"/>
              </a:ext>
            </a:extLst>
          </p:cNvPr>
          <p:cNvSpPr>
            <a:spLocks noGrp="1"/>
          </p:cNvSpPr>
          <p:nvPr>
            <p:ph type="body" sz="quarter" idx="16"/>
          </p:nvPr>
        </p:nvSpPr>
        <p:spPr>
          <a:xfrm>
            <a:off x="2351088" y="4236285"/>
            <a:ext cx="9436100" cy="338554"/>
          </a:xfrm>
          <a:prstGeom prst="rect">
            <a:avLst/>
          </a:prstGeom>
        </p:spPr>
        <p:txBody>
          <a:bodyPr anchor="b">
            <a:spAutoFit/>
          </a:bodyPr>
          <a:lstStyle>
            <a:lvl1pPr marL="0" indent="0" algn="r">
              <a:buNone/>
              <a:defRPr sz="1600" b="1">
                <a:solidFill>
                  <a:schemeClr val="tx1"/>
                </a:solidFill>
                <a:latin typeface="GT America" panose="00000500000000000000" pitchFamily="50" charset="0"/>
              </a:defRPr>
            </a:lvl1pPr>
          </a:lstStyle>
          <a:p>
            <a:pPr lvl="0"/>
            <a:r>
              <a:rPr lang="en-US" dirty="0"/>
              <a:t>Click to edit Master text styles</a:t>
            </a:r>
          </a:p>
        </p:txBody>
      </p:sp>
      <p:sp>
        <p:nvSpPr>
          <p:cNvPr id="4" name="Titre 3">
            <a:extLst>
              <a:ext uri="{FF2B5EF4-FFF2-40B4-BE49-F238E27FC236}">
                <a16:creationId xmlns:a16="http://schemas.microsoft.com/office/drawing/2014/main" id="{9F4AF75B-C07F-40D0-9789-3B7669A97432}"/>
              </a:ext>
            </a:extLst>
          </p:cNvPr>
          <p:cNvSpPr>
            <a:spLocks noGrp="1"/>
          </p:cNvSpPr>
          <p:nvPr>
            <p:ph type="title"/>
          </p:nvPr>
        </p:nvSpPr>
        <p:spPr/>
        <p:txBody>
          <a:bodyPr/>
          <a:lstStyle>
            <a:lvl1pPr>
              <a:defRPr/>
            </a:lvl1pPr>
          </a:lstStyle>
          <a:p>
            <a:r>
              <a:rPr lang="en-US"/>
              <a:t>Click to edit Master title style</a:t>
            </a:r>
            <a:endParaRPr lang="fr-FR"/>
          </a:p>
        </p:txBody>
      </p:sp>
      <p:sp>
        <p:nvSpPr>
          <p:cNvPr id="11" name="Espace réservé du numéro de diapositive 8">
            <a:extLst>
              <a:ext uri="{FF2B5EF4-FFF2-40B4-BE49-F238E27FC236}">
                <a16:creationId xmlns:a16="http://schemas.microsoft.com/office/drawing/2014/main" id="{E4C4B00B-5367-4FFF-8FBB-E72BAB35EA09}"/>
              </a:ext>
            </a:extLst>
          </p:cNvPr>
          <p:cNvSpPr>
            <a:spLocks noGrp="1"/>
          </p:cNvSpPr>
          <p:nvPr>
            <p:ph type="sldNum" sz="quarter" idx="17"/>
          </p:nvPr>
        </p:nvSpPr>
        <p:spPr/>
        <p:txBody>
          <a:bodyPr/>
          <a:lstStyle>
            <a:lvl1pPr>
              <a:defRPr/>
            </a:lvl1pPr>
          </a:lstStyle>
          <a:p>
            <a:pPr>
              <a:defRPr/>
            </a:pPr>
            <a:fld id="{B6792039-0C1A-4BCB-8653-7596575E33E5}" type="slidenum">
              <a:rPr lang="en-GB"/>
              <a:pPr>
                <a:defRPr/>
              </a:pPr>
              <a:t>‹#›</a:t>
            </a:fld>
            <a:r>
              <a:rPr lang="en-GB" dirty="0"/>
              <a:t> ‒ </a:t>
            </a:r>
          </a:p>
        </p:txBody>
      </p:sp>
    </p:spTree>
    <p:extLst>
      <p:ext uri="{BB962C8B-B14F-4D97-AF65-F5344CB8AC3E}">
        <p14:creationId xmlns:p14="http://schemas.microsoft.com/office/powerpoint/2010/main" val="12018490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D2E33-5E9D-4E40-9505-700C504888E5}"/>
              </a:ext>
            </a:extLst>
          </p:cNvPr>
          <p:cNvSpPr>
            <a:spLocks noGrp="1"/>
          </p:cNvSpPr>
          <p:nvPr>
            <p:ph type="title"/>
          </p:nvPr>
        </p:nvSpPr>
        <p:spPr/>
        <p:txBody>
          <a:bodyPr/>
          <a:lstStyle>
            <a:lvl1pPr>
              <a:defRPr>
                <a:solidFill>
                  <a:schemeClr val="bg2"/>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BA0DB66A-2740-4EEC-A11C-7D8FFFF4FB67}"/>
              </a:ext>
            </a:extLst>
          </p:cNvPr>
          <p:cNvSpPr>
            <a:spLocks noGrp="1"/>
          </p:cNvSpPr>
          <p:nvPr>
            <p:ph type="sldNum" sz="quarter" idx="10"/>
          </p:nvPr>
        </p:nvSpPr>
        <p:spPr/>
        <p:txBody>
          <a:bodyPr/>
          <a:lstStyle/>
          <a:p>
            <a:fld id="{F73BA400-75BE-45F2-9E46-345C1733B6B3}" type="slidenum">
              <a:rPr lang="en-US" smtClean="0"/>
              <a:t>‹#›</a:t>
            </a:fld>
            <a:endParaRPr lang="en-US" dirty="0"/>
          </a:p>
        </p:txBody>
      </p:sp>
      <p:sp>
        <p:nvSpPr>
          <p:cNvPr id="6" name="Text Placeholder 5">
            <a:extLst>
              <a:ext uri="{FF2B5EF4-FFF2-40B4-BE49-F238E27FC236}">
                <a16:creationId xmlns:a16="http://schemas.microsoft.com/office/drawing/2014/main" id="{7805E0ED-9B35-4F72-BE54-C87A2C1BD5BE}"/>
              </a:ext>
            </a:extLst>
          </p:cNvPr>
          <p:cNvSpPr>
            <a:spLocks noGrp="1"/>
          </p:cNvSpPr>
          <p:nvPr>
            <p:ph type="body" sz="quarter" idx="11"/>
          </p:nvPr>
        </p:nvSpPr>
        <p:spPr>
          <a:xfrm>
            <a:off x="404813" y="1204913"/>
            <a:ext cx="11382375" cy="4794250"/>
          </a:xfrm>
          <a:prstGeom prst="rect">
            <a:avLst/>
          </a:prstGeom>
        </p:spPr>
        <p:txBody>
          <a:bodyPr/>
          <a:lstStyle>
            <a:lvl1pPr marL="401638" indent="-401638">
              <a:lnSpc>
                <a:spcPct val="150000"/>
              </a:lnSpc>
              <a:buClr>
                <a:schemeClr val="tx2">
                  <a:lumMod val="75000"/>
                </a:schemeClr>
              </a:buClr>
              <a:buSzPct val="125000"/>
              <a:buFont typeface="Wingdings" panose="05000000000000000000" pitchFamily="2" charset="2"/>
              <a:buChar char="§"/>
              <a:defRPr sz="2000">
                <a:solidFill>
                  <a:schemeClr val="bg2"/>
                </a:solidFill>
                <a:latin typeface="GT America" panose="00000500000000000000" pitchFamily="50" charset="0"/>
              </a:defRPr>
            </a:lvl1pPr>
            <a:lvl2pPr marL="747713" indent="-346075">
              <a:buClr>
                <a:schemeClr val="bg2"/>
              </a:buClr>
              <a:buSzPct val="125000"/>
              <a:defRPr>
                <a:solidFill>
                  <a:schemeClr val="bg2"/>
                </a:solidFill>
                <a:latin typeface="GT America" panose="00000500000000000000" pitchFamily="50" charset="0"/>
              </a:defRPr>
            </a:lvl2pPr>
            <a:lvl3pPr marL="1025525" indent="-222250">
              <a:defRPr>
                <a:solidFill>
                  <a:schemeClr val="bg2"/>
                </a:solidFill>
                <a:latin typeface="GT America" panose="00000500000000000000" pitchFamily="50"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7699482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D2E33-5E9D-4E40-9505-700C504888E5}"/>
              </a:ext>
            </a:extLst>
          </p:cNvPr>
          <p:cNvSpPr>
            <a:spLocks noGrp="1"/>
          </p:cNvSpPr>
          <p:nvPr>
            <p:ph type="title"/>
          </p:nvPr>
        </p:nvSpPr>
        <p:spPr/>
        <p:txBody>
          <a:bodyPr/>
          <a:lstStyle>
            <a:lvl1pPr>
              <a:defRPr>
                <a:solidFill>
                  <a:schemeClr val="bg2"/>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BA0DB66A-2740-4EEC-A11C-7D8FFFF4FB67}"/>
              </a:ext>
            </a:extLst>
          </p:cNvPr>
          <p:cNvSpPr>
            <a:spLocks noGrp="1"/>
          </p:cNvSpPr>
          <p:nvPr>
            <p:ph type="sldNum" sz="quarter" idx="10"/>
          </p:nvPr>
        </p:nvSpPr>
        <p:spPr/>
        <p:txBody>
          <a:bodyPr/>
          <a:lstStyle/>
          <a:p>
            <a:fld id="{F73BA400-75BE-45F2-9E46-345C1733B6B3}" type="slidenum">
              <a:rPr lang="en-US" smtClean="0"/>
              <a:t>‹#›</a:t>
            </a:fld>
            <a:endParaRPr lang="en-US" dirty="0"/>
          </a:p>
        </p:txBody>
      </p:sp>
      <p:sp>
        <p:nvSpPr>
          <p:cNvPr id="5" name="Chart Placeholder 4">
            <a:extLst>
              <a:ext uri="{FF2B5EF4-FFF2-40B4-BE49-F238E27FC236}">
                <a16:creationId xmlns:a16="http://schemas.microsoft.com/office/drawing/2014/main" id="{0FDAA1D8-453A-4ECA-9ACA-85A13C9211AF}"/>
              </a:ext>
            </a:extLst>
          </p:cNvPr>
          <p:cNvSpPr>
            <a:spLocks noGrp="1"/>
          </p:cNvSpPr>
          <p:nvPr>
            <p:ph type="chart" sz="quarter" idx="12"/>
          </p:nvPr>
        </p:nvSpPr>
        <p:spPr>
          <a:xfrm>
            <a:off x="404786" y="2243379"/>
            <a:ext cx="9071723" cy="3546762"/>
          </a:xfrm>
          <a:prstGeom prst="rect">
            <a:avLst/>
          </a:prstGeom>
        </p:spPr>
        <p:txBody>
          <a:bodyPr/>
          <a:lstStyle>
            <a:lvl1pPr>
              <a:defRPr>
                <a:solidFill>
                  <a:schemeClr val="tx1"/>
                </a:solidFill>
                <a:latin typeface="GT America" panose="00000500000000000000" pitchFamily="50" charset="0"/>
              </a:defRPr>
            </a:lvl1pPr>
          </a:lstStyle>
          <a:p>
            <a:endParaRPr lang="en-US" dirty="0"/>
          </a:p>
        </p:txBody>
      </p:sp>
      <p:sp>
        <p:nvSpPr>
          <p:cNvPr id="9" name="Text Placeholder 8">
            <a:extLst>
              <a:ext uri="{FF2B5EF4-FFF2-40B4-BE49-F238E27FC236}">
                <a16:creationId xmlns:a16="http://schemas.microsoft.com/office/drawing/2014/main" id="{7263068B-0C74-4925-811A-8221381A0D0E}"/>
              </a:ext>
            </a:extLst>
          </p:cNvPr>
          <p:cNvSpPr>
            <a:spLocks noGrp="1"/>
          </p:cNvSpPr>
          <p:nvPr>
            <p:ph type="body" sz="quarter" idx="13"/>
          </p:nvPr>
        </p:nvSpPr>
        <p:spPr>
          <a:xfrm>
            <a:off x="9822441" y="2133600"/>
            <a:ext cx="1743075" cy="1993900"/>
          </a:xfrm>
          <a:prstGeom prst="rect">
            <a:avLst/>
          </a:prstGeom>
        </p:spPr>
        <p:txBody>
          <a:bodyPr/>
          <a:lstStyle>
            <a:lvl1pPr>
              <a:defRPr sz="1400" b="1" i="1">
                <a:solidFill>
                  <a:schemeClr val="bg1">
                    <a:lumMod val="50000"/>
                  </a:schemeClr>
                </a:solidFill>
                <a:latin typeface="GT America" panose="00000500000000000000" pitchFamily="50" charset="0"/>
              </a:defRPr>
            </a:lvl1pPr>
          </a:lstStyle>
          <a:p>
            <a:pPr lvl="0"/>
            <a:r>
              <a:rPr lang="en-US" dirty="0"/>
              <a:t>Click to edit Master text styles</a:t>
            </a:r>
          </a:p>
        </p:txBody>
      </p:sp>
      <p:sp>
        <p:nvSpPr>
          <p:cNvPr id="12" name="Text Placeholder 11">
            <a:extLst>
              <a:ext uri="{FF2B5EF4-FFF2-40B4-BE49-F238E27FC236}">
                <a16:creationId xmlns:a16="http://schemas.microsoft.com/office/drawing/2014/main" id="{8DBE5432-45A3-480F-8730-0FFF2CCCFDF3}"/>
              </a:ext>
            </a:extLst>
          </p:cNvPr>
          <p:cNvSpPr>
            <a:spLocks noGrp="1"/>
          </p:cNvSpPr>
          <p:nvPr>
            <p:ph type="body" sz="quarter" idx="14"/>
          </p:nvPr>
        </p:nvSpPr>
        <p:spPr>
          <a:xfrm>
            <a:off x="382588" y="1207325"/>
            <a:ext cx="9072562" cy="606961"/>
          </a:xfrm>
          <a:prstGeom prst="rect">
            <a:avLst/>
          </a:prstGeom>
        </p:spPr>
        <p:txBody>
          <a:bodyPr/>
          <a:lstStyle>
            <a:lvl1pPr>
              <a:defRPr>
                <a:solidFill>
                  <a:schemeClr val="accent1"/>
                </a:solidFill>
                <a:latin typeface="GT America" panose="00000500000000000000" pitchFamily="50" charset="0"/>
              </a:defRPr>
            </a:lvl1pPr>
          </a:lstStyle>
          <a:p>
            <a:pPr lvl="0"/>
            <a:r>
              <a:rPr lang="en-US" dirty="0"/>
              <a:t>Click to edit Master text styles</a:t>
            </a:r>
          </a:p>
        </p:txBody>
      </p:sp>
    </p:spTree>
    <p:extLst>
      <p:ext uri="{BB962C8B-B14F-4D97-AF65-F5344CB8AC3E}">
        <p14:creationId xmlns:p14="http://schemas.microsoft.com/office/powerpoint/2010/main" val="1440306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1_End">
    <p:bg>
      <p:bgPr>
        <a:solidFill>
          <a:schemeClr val="bg2"/>
        </a:solidFill>
        <a:effectLst/>
      </p:bgPr>
    </p:bg>
    <p:spTree>
      <p:nvGrpSpPr>
        <p:cNvPr id="1" name=""/>
        <p:cNvGrpSpPr/>
        <p:nvPr/>
      </p:nvGrpSpPr>
      <p:grpSpPr>
        <a:xfrm>
          <a:off x="0" y="0"/>
          <a:ext cx="0" cy="0"/>
          <a:chOff x="0" y="0"/>
          <a:chExt cx="0" cy="0"/>
        </a:xfrm>
      </p:grpSpPr>
      <p:graphicFrame>
        <p:nvGraphicFramePr>
          <p:cNvPr id="2" name="Objet 2" hidden="1">
            <a:extLst>
              <a:ext uri="{FF2B5EF4-FFF2-40B4-BE49-F238E27FC236}">
                <a16:creationId xmlns:a16="http://schemas.microsoft.com/office/drawing/2014/main" id="{5BA57296-2441-4B84-9B20-D1D2AFA99D9C}"/>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407" name="Diapositive think-cell" r:id="rId4" imgW="360" imgH="360" progId="TCLayout.ActiveDocument.1">
                  <p:embed/>
                </p:oleObj>
              </mc:Choice>
              <mc:Fallback>
                <p:oleObj name="Diapositive think-cell" r:id="rId4" imgW="360" imgH="360" progId="TCLayout.ActiveDocument.1">
                  <p:embed/>
                  <p:pic>
                    <p:nvPicPr>
                      <p:cNvPr id="2" name="Objet 2" hidden="1">
                        <a:extLst>
                          <a:ext uri="{FF2B5EF4-FFF2-40B4-BE49-F238E27FC236}">
                            <a16:creationId xmlns:a16="http://schemas.microsoft.com/office/drawing/2014/main" id="{5BA57296-2441-4B84-9B20-D1D2AFA99D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Forme libre : forme 28">
            <a:extLst>
              <a:ext uri="{FF2B5EF4-FFF2-40B4-BE49-F238E27FC236}">
                <a16:creationId xmlns:a16="http://schemas.microsoft.com/office/drawing/2014/main" id="{61996D0A-E77C-4625-AD3F-24F67525DE21}"/>
              </a:ext>
            </a:extLst>
          </p:cNvPr>
          <p:cNvSpPr/>
          <p:nvPr/>
        </p:nvSpPr>
        <p:spPr>
          <a:xfrm rot="18932423">
            <a:off x="2100263" y="2820988"/>
            <a:ext cx="11031537" cy="1216025"/>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GT America" panose="00000500000000000000" pitchFamily="50" charset="0"/>
            </a:endParaRPr>
          </a:p>
        </p:txBody>
      </p:sp>
      <p:sp>
        <p:nvSpPr>
          <p:cNvPr id="4" name="Forme libre : forme 30">
            <a:extLst>
              <a:ext uri="{FF2B5EF4-FFF2-40B4-BE49-F238E27FC236}">
                <a16:creationId xmlns:a16="http://schemas.microsoft.com/office/drawing/2014/main" id="{F6BB68FA-8B5A-4DC4-84AB-77375FA9380B}"/>
              </a:ext>
            </a:extLst>
          </p:cNvPr>
          <p:cNvSpPr/>
          <p:nvPr/>
        </p:nvSpPr>
        <p:spPr>
          <a:xfrm rot="18932423">
            <a:off x="4730750" y="3460750"/>
            <a:ext cx="9204325" cy="1216025"/>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GT America" panose="00000500000000000000" pitchFamily="50" charset="0"/>
            </a:endParaRPr>
          </a:p>
        </p:txBody>
      </p:sp>
      <p:pic>
        <p:nvPicPr>
          <p:cNvPr id="6" name="Graphique 12">
            <a:extLst>
              <a:ext uri="{FF2B5EF4-FFF2-40B4-BE49-F238E27FC236}">
                <a16:creationId xmlns:a16="http://schemas.microsoft.com/office/drawing/2014/main" id="{73949431-DCA9-4C33-8E03-1D79CDCF537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29913" y="5359400"/>
            <a:ext cx="8636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dre 7">
            <a:extLst>
              <a:ext uri="{FF2B5EF4-FFF2-40B4-BE49-F238E27FC236}">
                <a16:creationId xmlns:a16="http://schemas.microsoft.com/office/drawing/2014/main" id="{DDDF747C-816F-4F02-A07C-6326DAFE5D33}"/>
              </a:ext>
            </a:extLst>
          </p:cNvPr>
          <p:cNvSpPr/>
          <p:nvPr/>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latin typeface="GT America" panose="00000500000000000000" pitchFamily="50" charset="0"/>
            </a:endParaRPr>
          </a:p>
        </p:txBody>
      </p:sp>
    </p:spTree>
    <p:extLst>
      <p:ext uri="{BB962C8B-B14F-4D97-AF65-F5344CB8AC3E}">
        <p14:creationId xmlns:p14="http://schemas.microsoft.com/office/powerpoint/2010/main" val="3309089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48014-8CBF-4B3D-989F-618C4B189C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78023C-01B7-4D04-AAAE-2CD97F9C3E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294CF3-0D25-4E71-9449-DC8071D0DF4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4D89B4F-22BB-4C2E-9D67-8727AF29BC67}"/>
              </a:ext>
            </a:extLst>
          </p:cNvPr>
          <p:cNvSpPr>
            <a:spLocks noGrp="1"/>
          </p:cNvSpPr>
          <p:nvPr>
            <p:ph type="dt" sz="half" idx="10"/>
          </p:nvPr>
        </p:nvSpPr>
        <p:spPr/>
        <p:txBody>
          <a:bodyPr/>
          <a:lstStyle/>
          <a:p>
            <a:fld id="{4B5F62AD-DD1C-4E1F-9090-826A9AB2505A}" type="datetimeFigureOut">
              <a:rPr lang="en-US" smtClean="0"/>
              <a:t>11/22/2021</a:t>
            </a:fld>
            <a:endParaRPr lang="en-US"/>
          </a:p>
        </p:txBody>
      </p:sp>
      <p:sp>
        <p:nvSpPr>
          <p:cNvPr id="6" name="Footer Placeholder 5">
            <a:extLst>
              <a:ext uri="{FF2B5EF4-FFF2-40B4-BE49-F238E27FC236}">
                <a16:creationId xmlns:a16="http://schemas.microsoft.com/office/drawing/2014/main" id="{0F351D1A-AC09-493D-A676-28A6A6DC27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6364A6-8C46-4AFC-B4DF-E4AC07FB7FE7}"/>
              </a:ext>
            </a:extLst>
          </p:cNvPr>
          <p:cNvSpPr>
            <a:spLocks noGrp="1"/>
          </p:cNvSpPr>
          <p:nvPr>
            <p:ph type="sldNum" sz="quarter" idx="12"/>
          </p:nvPr>
        </p:nvSpPr>
        <p:spPr/>
        <p:txBody>
          <a:bodyPr/>
          <a:lstStyle/>
          <a:p>
            <a:fld id="{39D49DFF-0523-4CA2-9DCE-8C943A52CEA7}" type="slidenum">
              <a:rPr lang="en-US" smtClean="0"/>
              <a:t>‹#›</a:t>
            </a:fld>
            <a:endParaRPr lang="en-US"/>
          </a:p>
        </p:txBody>
      </p:sp>
    </p:spTree>
    <p:extLst>
      <p:ext uri="{BB962C8B-B14F-4D97-AF65-F5344CB8AC3E}">
        <p14:creationId xmlns:p14="http://schemas.microsoft.com/office/powerpoint/2010/main" val="2271491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975D6-31F3-438A-80CE-8AD731BC39B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A596B84-59C5-4040-B485-E55E793B35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7C308A-A24A-42BA-A5AB-A381FE1BEE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F60C23-2724-472F-8788-2F13BBEF1E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240F92B-AF75-46DB-8FD2-CB712717344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B7A95A2-5B3C-4ABF-8C7C-67212959103E}"/>
              </a:ext>
            </a:extLst>
          </p:cNvPr>
          <p:cNvSpPr>
            <a:spLocks noGrp="1"/>
          </p:cNvSpPr>
          <p:nvPr>
            <p:ph type="dt" sz="half" idx="10"/>
          </p:nvPr>
        </p:nvSpPr>
        <p:spPr/>
        <p:txBody>
          <a:bodyPr/>
          <a:lstStyle/>
          <a:p>
            <a:fld id="{4B5F62AD-DD1C-4E1F-9090-826A9AB2505A}" type="datetimeFigureOut">
              <a:rPr lang="en-US" smtClean="0"/>
              <a:t>11/22/2021</a:t>
            </a:fld>
            <a:endParaRPr lang="en-US"/>
          </a:p>
        </p:txBody>
      </p:sp>
      <p:sp>
        <p:nvSpPr>
          <p:cNvPr id="8" name="Footer Placeholder 7">
            <a:extLst>
              <a:ext uri="{FF2B5EF4-FFF2-40B4-BE49-F238E27FC236}">
                <a16:creationId xmlns:a16="http://schemas.microsoft.com/office/drawing/2014/main" id="{5683213C-BD44-48BC-8C95-5876C8B509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B8DB52B-E6BA-4468-82CC-4F1F55408802}"/>
              </a:ext>
            </a:extLst>
          </p:cNvPr>
          <p:cNvSpPr>
            <a:spLocks noGrp="1"/>
          </p:cNvSpPr>
          <p:nvPr>
            <p:ph type="sldNum" sz="quarter" idx="12"/>
          </p:nvPr>
        </p:nvSpPr>
        <p:spPr/>
        <p:txBody>
          <a:bodyPr/>
          <a:lstStyle/>
          <a:p>
            <a:fld id="{39D49DFF-0523-4CA2-9DCE-8C943A52CEA7}" type="slidenum">
              <a:rPr lang="en-US" smtClean="0"/>
              <a:t>‹#›</a:t>
            </a:fld>
            <a:endParaRPr lang="en-US"/>
          </a:p>
        </p:txBody>
      </p:sp>
    </p:spTree>
    <p:extLst>
      <p:ext uri="{BB962C8B-B14F-4D97-AF65-F5344CB8AC3E}">
        <p14:creationId xmlns:p14="http://schemas.microsoft.com/office/powerpoint/2010/main" val="1368683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09FA7-B48A-4A41-B7E5-BC91280E7EC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756CB7-6408-4AD0-BC3A-8B6CD09165A6}"/>
              </a:ext>
            </a:extLst>
          </p:cNvPr>
          <p:cNvSpPr>
            <a:spLocks noGrp="1"/>
          </p:cNvSpPr>
          <p:nvPr>
            <p:ph type="dt" sz="half" idx="10"/>
          </p:nvPr>
        </p:nvSpPr>
        <p:spPr/>
        <p:txBody>
          <a:bodyPr/>
          <a:lstStyle/>
          <a:p>
            <a:fld id="{4B5F62AD-DD1C-4E1F-9090-826A9AB2505A}" type="datetimeFigureOut">
              <a:rPr lang="en-US" smtClean="0"/>
              <a:t>11/22/2021</a:t>
            </a:fld>
            <a:endParaRPr lang="en-US"/>
          </a:p>
        </p:txBody>
      </p:sp>
      <p:sp>
        <p:nvSpPr>
          <p:cNvPr id="4" name="Footer Placeholder 3">
            <a:extLst>
              <a:ext uri="{FF2B5EF4-FFF2-40B4-BE49-F238E27FC236}">
                <a16:creationId xmlns:a16="http://schemas.microsoft.com/office/drawing/2014/main" id="{F4B37261-C742-4AB1-8E88-96A78EB6890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0DF241A-B3B0-4313-A588-DBDD1F531B8D}"/>
              </a:ext>
            </a:extLst>
          </p:cNvPr>
          <p:cNvSpPr>
            <a:spLocks noGrp="1"/>
          </p:cNvSpPr>
          <p:nvPr>
            <p:ph type="sldNum" sz="quarter" idx="12"/>
          </p:nvPr>
        </p:nvSpPr>
        <p:spPr/>
        <p:txBody>
          <a:bodyPr/>
          <a:lstStyle/>
          <a:p>
            <a:fld id="{39D49DFF-0523-4CA2-9DCE-8C943A52CEA7}" type="slidenum">
              <a:rPr lang="en-US" smtClean="0"/>
              <a:t>‹#›</a:t>
            </a:fld>
            <a:endParaRPr lang="en-US"/>
          </a:p>
        </p:txBody>
      </p:sp>
    </p:spTree>
    <p:extLst>
      <p:ext uri="{BB962C8B-B14F-4D97-AF65-F5344CB8AC3E}">
        <p14:creationId xmlns:p14="http://schemas.microsoft.com/office/powerpoint/2010/main" val="4155395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CF1B15-C30B-47F1-BA49-772CEA0227AD}"/>
              </a:ext>
            </a:extLst>
          </p:cNvPr>
          <p:cNvSpPr>
            <a:spLocks noGrp="1"/>
          </p:cNvSpPr>
          <p:nvPr>
            <p:ph type="dt" sz="half" idx="10"/>
          </p:nvPr>
        </p:nvSpPr>
        <p:spPr/>
        <p:txBody>
          <a:bodyPr/>
          <a:lstStyle/>
          <a:p>
            <a:fld id="{4B5F62AD-DD1C-4E1F-9090-826A9AB2505A}" type="datetimeFigureOut">
              <a:rPr lang="en-US" smtClean="0"/>
              <a:t>11/22/2021</a:t>
            </a:fld>
            <a:endParaRPr lang="en-US"/>
          </a:p>
        </p:txBody>
      </p:sp>
      <p:sp>
        <p:nvSpPr>
          <p:cNvPr id="3" name="Footer Placeholder 2">
            <a:extLst>
              <a:ext uri="{FF2B5EF4-FFF2-40B4-BE49-F238E27FC236}">
                <a16:creationId xmlns:a16="http://schemas.microsoft.com/office/drawing/2014/main" id="{5487563E-E682-4D67-AD91-7EA564C12AE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C6CCCE7-9444-40CC-A195-4572302CA856}"/>
              </a:ext>
            </a:extLst>
          </p:cNvPr>
          <p:cNvSpPr>
            <a:spLocks noGrp="1"/>
          </p:cNvSpPr>
          <p:nvPr>
            <p:ph type="sldNum" sz="quarter" idx="12"/>
          </p:nvPr>
        </p:nvSpPr>
        <p:spPr/>
        <p:txBody>
          <a:bodyPr/>
          <a:lstStyle/>
          <a:p>
            <a:fld id="{39D49DFF-0523-4CA2-9DCE-8C943A52CEA7}" type="slidenum">
              <a:rPr lang="en-US" smtClean="0"/>
              <a:t>‹#›</a:t>
            </a:fld>
            <a:endParaRPr lang="en-US"/>
          </a:p>
        </p:txBody>
      </p:sp>
    </p:spTree>
    <p:extLst>
      <p:ext uri="{BB962C8B-B14F-4D97-AF65-F5344CB8AC3E}">
        <p14:creationId xmlns:p14="http://schemas.microsoft.com/office/powerpoint/2010/main" val="1447531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7AB0F-62B4-4F56-BD1D-6E179F9C67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5256436-701E-4800-9DFF-59B5153167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1AC92A9-E40D-4B0D-AC05-4E150B44EC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B895BC-60E2-42D2-B4E7-A5EBD55E9FD2}"/>
              </a:ext>
            </a:extLst>
          </p:cNvPr>
          <p:cNvSpPr>
            <a:spLocks noGrp="1"/>
          </p:cNvSpPr>
          <p:nvPr>
            <p:ph type="dt" sz="half" idx="10"/>
          </p:nvPr>
        </p:nvSpPr>
        <p:spPr/>
        <p:txBody>
          <a:bodyPr/>
          <a:lstStyle/>
          <a:p>
            <a:fld id="{4B5F62AD-DD1C-4E1F-9090-826A9AB2505A}" type="datetimeFigureOut">
              <a:rPr lang="en-US" smtClean="0"/>
              <a:t>11/22/2021</a:t>
            </a:fld>
            <a:endParaRPr lang="en-US"/>
          </a:p>
        </p:txBody>
      </p:sp>
      <p:sp>
        <p:nvSpPr>
          <p:cNvPr id="6" name="Footer Placeholder 5">
            <a:extLst>
              <a:ext uri="{FF2B5EF4-FFF2-40B4-BE49-F238E27FC236}">
                <a16:creationId xmlns:a16="http://schemas.microsoft.com/office/drawing/2014/main" id="{057F5814-7C96-4CC3-9F48-6E0DC4249C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983E06-52AD-4272-B410-5083D48D4DA5}"/>
              </a:ext>
            </a:extLst>
          </p:cNvPr>
          <p:cNvSpPr>
            <a:spLocks noGrp="1"/>
          </p:cNvSpPr>
          <p:nvPr>
            <p:ph type="sldNum" sz="quarter" idx="12"/>
          </p:nvPr>
        </p:nvSpPr>
        <p:spPr/>
        <p:txBody>
          <a:bodyPr/>
          <a:lstStyle/>
          <a:p>
            <a:fld id="{39D49DFF-0523-4CA2-9DCE-8C943A52CEA7}" type="slidenum">
              <a:rPr lang="en-US" smtClean="0"/>
              <a:t>‹#›</a:t>
            </a:fld>
            <a:endParaRPr lang="en-US"/>
          </a:p>
        </p:txBody>
      </p:sp>
    </p:spTree>
    <p:extLst>
      <p:ext uri="{BB962C8B-B14F-4D97-AF65-F5344CB8AC3E}">
        <p14:creationId xmlns:p14="http://schemas.microsoft.com/office/powerpoint/2010/main" val="2649511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F7390-B25A-4B85-8DFB-6F94D6FF13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6C1FBA5-164B-44E6-8AE7-18D0CD9E88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D708064-4081-44C6-A1A0-4C02BB7444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BC50F0-E261-41AC-B803-8E2F11C3ACE0}"/>
              </a:ext>
            </a:extLst>
          </p:cNvPr>
          <p:cNvSpPr>
            <a:spLocks noGrp="1"/>
          </p:cNvSpPr>
          <p:nvPr>
            <p:ph type="dt" sz="half" idx="10"/>
          </p:nvPr>
        </p:nvSpPr>
        <p:spPr/>
        <p:txBody>
          <a:bodyPr/>
          <a:lstStyle/>
          <a:p>
            <a:fld id="{4B5F62AD-DD1C-4E1F-9090-826A9AB2505A}" type="datetimeFigureOut">
              <a:rPr lang="en-US" smtClean="0"/>
              <a:t>11/22/2021</a:t>
            </a:fld>
            <a:endParaRPr lang="en-US"/>
          </a:p>
        </p:txBody>
      </p:sp>
      <p:sp>
        <p:nvSpPr>
          <p:cNvPr id="6" name="Footer Placeholder 5">
            <a:extLst>
              <a:ext uri="{FF2B5EF4-FFF2-40B4-BE49-F238E27FC236}">
                <a16:creationId xmlns:a16="http://schemas.microsoft.com/office/drawing/2014/main" id="{9BAEEB56-7C20-40CD-8BE3-097FDA4EC9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C35A88-A079-4A21-9FD6-769DD0A8B63E}"/>
              </a:ext>
            </a:extLst>
          </p:cNvPr>
          <p:cNvSpPr>
            <a:spLocks noGrp="1"/>
          </p:cNvSpPr>
          <p:nvPr>
            <p:ph type="sldNum" sz="quarter" idx="12"/>
          </p:nvPr>
        </p:nvSpPr>
        <p:spPr/>
        <p:txBody>
          <a:bodyPr/>
          <a:lstStyle/>
          <a:p>
            <a:fld id="{39D49DFF-0523-4CA2-9DCE-8C943A52CEA7}" type="slidenum">
              <a:rPr lang="en-US" smtClean="0"/>
              <a:t>‹#›</a:t>
            </a:fld>
            <a:endParaRPr lang="en-US"/>
          </a:p>
        </p:txBody>
      </p:sp>
    </p:spTree>
    <p:extLst>
      <p:ext uri="{BB962C8B-B14F-4D97-AF65-F5344CB8AC3E}">
        <p14:creationId xmlns:p14="http://schemas.microsoft.com/office/powerpoint/2010/main" val="124217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sv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tags" Target="../tags/tag2.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tags" Target="../tags/tag1.xml"/><Relationship Id="rId2" Type="http://schemas.openxmlformats.org/officeDocument/2006/relationships/slideLayout" Target="../slideLayouts/slideLayout25.xml"/><Relationship Id="rId16" Type="http://schemas.openxmlformats.org/officeDocument/2006/relationships/vmlDrawing" Target="../drawings/vmlDrawing1.vml"/><Relationship Id="rId20" Type="http://schemas.openxmlformats.org/officeDocument/2006/relationships/image" Target="../media/image3.emf"/><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theme" Target="../theme/theme3.xml"/><Relationship Id="rId10" Type="http://schemas.openxmlformats.org/officeDocument/2006/relationships/slideLayout" Target="../slideLayouts/slideLayout33.xml"/><Relationship Id="rId19" Type="http://schemas.openxmlformats.org/officeDocument/2006/relationships/oleObject" Target="../embeddings/oleObject1.bin"/><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8987C6-585F-4CC0-86AA-836A9EBAB5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BA13E75-9937-4E65-8147-60F34F5696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8B6E46-C0BB-42B7-B403-6446C83F62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5F62AD-DD1C-4E1F-9090-826A9AB2505A}" type="datetimeFigureOut">
              <a:rPr lang="en-US" smtClean="0"/>
              <a:t>11/22/2021</a:t>
            </a:fld>
            <a:endParaRPr lang="en-US"/>
          </a:p>
        </p:txBody>
      </p:sp>
      <p:sp>
        <p:nvSpPr>
          <p:cNvPr id="5" name="Footer Placeholder 4">
            <a:extLst>
              <a:ext uri="{FF2B5EF4-FFF2-40B4-BE49-F238E27FC236}">
                <a16:creationId xmlns:a16="http://schemas.microsoft.com/office/drawing/2014/main" id="{BC7FD0B8-6A3F-42BB-ABEB-4914A12F8A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B48EA02-BC1C-4085-9419-51655E133B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D49DFF-0523-4CA2-9DCE-8C943A52CEA7}" type="slidenum">
              <a:rPr lang="en-US" smtClean="0"/>
              <a:t>‹#›</a:t>
            </a:fld>
            <a:endParaRPr lang="en-US"/>
          </a:p>
        </p:txBody>
      </p:sp>
    </p:spTree>
    <p:extLst>
      <p:ext uri="{BB962C8B-B14F-4D97-AF65-F5344CB8AC3E}">
        <p14:creationId xmlns:p14="http://schemas.microsoft.com/office/powerpoint/2010/main" val="24935378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1364" y="1825625"/>
            <a:ext cx="11549269"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321368" y="6356352"/>
            <a:ext cx="2743200" cy="365125"/>
          </a:xfrm>
          <a:prstGeom prst="rect">
            <a:avLst/>
          </a:prstGeom>
        </p:spPr>
        <p:txBody>
          <a:bodyPr vert="horz" lIns="91440" tIns="45720" rIns="91440" bIns="45720" rtlCol="0" anchor="ctr"/>
          <a:lstStyle>
            <a:lvl1pPr algn="l">
              <a:defRPr sz="1200">
                <a:solidFill>
                  <a:schemeClr val="tx1">
                    <a:tint val="75000"/>
                  </a:schemeClr>
                </a:solidFill>
                <a:latin typeface="GT America" panose="00000500000000000000" pitchFamily="50" charset="0"/>
              </a:defRPr>
            </a:lvl1pPr>
          </a:lstStyle>
          <a:p>
            <a:fld id="{F1A35A5B-9964-BA45-A1B5-FC54D9B083C3}" type="datetimeFigureOut">
              <a:rPr lang="en-US" smtClean="0"/>
              <a:pPr/>
              <a:t>11/22/2021</a:t>
            </a:fld>
            <a:endParaRPr lang="en-US" dirty="0"/>
          </a:p>
        </p:txBody>
      </p:sp>
      <p:sp>
        <p:nvSpPr>
          <p:cNvPr id="6" name="Slide Number Placeholder 5"/>
          <p:cNvSpPr>
            <a:spLocks noGrp="1"/>
          </p:cNvSpPr>
          <p:nvPr>
            <p:ph type="sldNum" sz="quarter" idx="4"/>
          </p:nvPr>
        </p:nvSpPr>
        <p:spPr>
          <a:xfrm>
            <a:off x="9127433" y="6356352"/>
            <a:ext cx="2743200" cy="365125"/>
          </a:xfrm>
          <a:prstGeom prst="rect">
            <a:avLst/>
          </a:prstGeom>
        </p:spPr>
        <p:txBody>
          <a:bodyPr vert="horz" lIns="91440" tIns="45720" rIns="91440" bIns="45720" rtlCol="0" anchor="ctr"/>
          <a:lstStyle>
            <a:lvl1pPr algn="r">
              <a:defRPr sz="1200">
                <a:solidFill>
                  <a:schemeClr val="tx1">
                    <a:tint val="75000"/>
                  </a:schemeClr>
                </a:solidFill>
                <a:latin typeface="GT America" panose="00000500000000000000" pitchFamily="50" charset="0"/>
              </a:defRPr>
            </a:lvl1pPr>
          </a:lstStyle>
          <a:p>
            <a:fld id="{53168429-B862-464C-A163-6879E3AA04C9}" type="slidenum">
              <a:rPr lang="en-US" smtClean="0"/>
              <a:pPr/>
              <a:t>‹#›</a:t>
            </a:fld>
            <a:endParaRPr lang="en-US" dirty="0"/>
          </a:p>
        </p:txBody>
      </p:sp>
      <p:sp>
        <p:nvSpPr>
          <p:cNvPr id="7" name="Rectangle 6">
            <a:extLst>
              <a:ext uri="{FF2B5EF4-FFF2-40B4-BE49-F238E27FC236}">
                <a16:creationId xmlns:a16="http://schemas.microsoft.com/office/drawing/2014/main" id="{4D09EED7-CC2C-CC47-8D30-1262C1E98083}"/>
              </a:ext>
            </a:extLst>
          </p:cNvPr>
          <p:cNvSpPr/>
          <p:nvPr userDrawn="1"/>
        </p:nvSpPr>
        <p:spPr>
          <a:xfrm>
            <a:off x="0" y="0"/>
            <a:ext cx="12192000" cy="369333"/>
          </a:xfrm>
          <a:prstGeom prst="rect">
            <a:avLst/>
          </a:prstGeom>
          <a:solidFill>
            <a:srgbClr val="2C2C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50" charset="0"/>
            </a:endParaRPr>
          </a:p>
        </p:txBody>
      </p:sp>
      <p:pic>
        <p:nvPicPr>
          <p:cNvPr id="8" name="Graphic 7">
            <a:extLst>
              <a:ext uri="{FF2B5EF4-FFF2-40B4-BE49-F238E27FC236}">
                <a16:creationId xmlns:a16="http://schemas.microsoft.com/office/drawing/2014/main" id="{C5B969B3-AC41-D847-9672-432B942B0778}"/>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321365" y="9938"/>
            <a:ext cx="1078185" cy="359395"/>
          </a:xfrm>
          <a:prstGeom prst="rect">
            <a:avLst/>
          </a:prstGeom>
        </p:spPr>
      </p:pic>
      <p:sp>
        <p:nvSpPr>
          <p:cNvPr id="9" name="Title Placeholder 8">
            <a:extLst>
              <a:ext uri="{FF2B5EF4-FFF2-40B4-BE49-F238E27FC236}">
                <a16:creationId xmlns:a16="http://schemas.microsoft.com/office/drawing/2014/main" id="{7E569843-5B08-664C-AB41-1E3E55B1821A}"/>
              </a:ext>
            </a:extLst>
          </p:cNvPr>
          <p:cNvSpPr>
            <a:spLocks noGrp="1"/>
          </p:cNvSpPr>
          <p:nvPr>
            <p:ph type="title"/>
          </p:nvPr>
        </p:nvSpPr>
        <p:spPr>
          <a:xfrm>
            <a:off x="321365" y="365125"/>
            <a:ext cx="1154927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9574077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7" r:id="rId12"/>
  </p:sldLayoutIdLst>
  <p:txStyles>
    <p:titleStyle>
      <a:lvl1pPr algn="l" defTabSz="914400" rtl="0" eaLnBrk="1" latinLnBrk="0" hangingPunct="1">
        <a:lnSpc>
          <a:spcPct val="90000"/>
        </a:lnSpc>
        <a:spcBef>
          <a:spcPct val="0"/>
        </a:spcBef>
        <a:buNone/>
        <a:defRPr sz="3000" b="1" kern="1200">
          <a:solidFill>
            <a:srgbClr val="F4A62D"/>
          </a:solidFill>
          <a:latin typeface="GT America" panose="000005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T America"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T America"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T America"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T America"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T America"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t 7" hidden="1">
            <a:extLst>
              <a:ext uri="{FF2B5EF4-FFF2-40B4-BE49-F238E27FC236}">
                <a16:creationId xmlns:a16="http://schemas.microsoft.com/office/drawing/2014/main" id="{53EA1CA7-6A4B-4525-B31A-79FD8A5011E4}"/>
              </a:ext>
            </a:extLst>
          </p:cNvPr>
          <p:cNvGraphicFramePr>
            <a:graphicFrameLocks noChangeAspect="1"/>
          </p:cNvGraphicFramePr>
          <p:nvPr>
            <p:custDataLst>
              <p:tags r:id="rId17"/>
            </p:custDataLst>
            <p:extLst>
              <p:ext uri="{D42A27DB-BD31-4B8C-83A1-F6EECF244321}">
                <p14:modId xmlns:p14="http://schemas.microsoft.com/office/powerpoint/2010/main" val="15298033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15" name="Diapositive think-cell" r:id="rId19" imgW="532" imgH="530" progId="TCLayout.ActiveDocument.1">
                  <p:embed/>
                </p:oleObj>
              </mc:Choice>
              <mc:Fallback>
                <p:oleObj name="Diapositive think-cell" r:id="rId19" imgW="532" imgH="530" progId="TCLayout.ActiveDocument.1">
                  <p:embed/>
                  <p:pic>
                    <p:nvPicPr>
                      <p:cNvPr id="8" name="Objet 7" hidden="1">
                        <a:extLst>
                          <a:ext uri="{FF2B5EF4-FFF2-40B4-BE49-F238E27FC236}">
                            <a16:creationId xmlns:a16="http://schemas.microsoft.com/office/drawing/2014/main" id="{53EA1CA7-6A4B-4525-B31A-79FD8A5011E4}"/>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56D049D-4B41-45FE-A1DE-AB458A6C5C72}"/>
              </a:ext>
            </a:extLst>
          </p:cNvPr>
          <p:cNvSpPr/>
          <p:nvPr>
            <p:custDataLst>
              <p:tags r:id="rId18"/>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04786" y="382816"/>
            <a:ext cx="11382428" cy="452432"/>
          </a:xfrm>
          <a:prstGeom prst="rect">
            <a:avLst/>
          </a:prstGeom>
        </p:spPr>
        <p:txBody>
          <a:bodyPr vert="horz" wrap="square" lIns="72000" tIns="45720" rIns="72000" bIns="45720" rtlCol="0" anchor="t">
            <a:spAutoFit/>
          </a:bodyPr>
          <a:lstStyle/>
          <a:p>
            <a:r>
              <a:rPr lang="en-GB"/>
              <a:t>Title of the slide</a:t>
            </a:r>
          </a:p>
        </p:txBody>
      </p:sp>
      <p:sp>
        <p:nvSpPr>
          <p:cNvPr id="6" name="Espace réservé du numéro de diapositive 5">
            <a:extLst>
              <a:ext uri="{FF2B5EF4-FFF2-40B4-BE49-F238E27FC236}">
                <a16:creationId xmlns:a16="http://schemas.microsoft.com/office/drawing/2014/main" id="{82FC3E58-D3FF-4715-9A44-E12BDE0AE046}"/>
              </a:ext>
            </a:extLst>
          </p:cNvPr>
          <p:cNvSpPr>
            <a:spLocks noGrp="1"/>
          </p:cNvSpPr>
          <p:nvPr>
            <p:ph type="sldNum" sz="quarter" idx="4"/>
          </p:nvPr>
        </p:nvSpPr>
        <p:spPr>
          <a:xfrm>
            <a:off x="382932" y="6219234"/>
            <a:ext cx="360037" cy="365125"/>
          </a:xfrm>
          <a:prstGeom prst="rect">
            <a:avLst/>
          </a:prstGeom>
        </p:spPr>
        <p:txBody>
          <a:bodyPr vert="horz" lIns="0" tIns="45720" rIns="0" bIns="45720" rtlCol="0" anchor="ctr"/>
          <a:lstStyle>
            <a:lvl1pPr algn="r">
              <a:defRPr sz="900" b="1">
                <a:solidFill>
                  <a:schemeClr val="bg1">
                    <a:lumMod val="95000"/>
                  </a:schemeClr>
                </a:solidFill>
                <a:latin typeface="+mj-lt"/>
              </a:defRPr>
            </a:lvl1pPr>
          </a:lstStyle>
          <a:p>
            <a:fld id="{F73BA400-75BE-45F2-9E46-345C1733B6B3}" type="slidenum">
              <a:rPr lang="en-US" smtClean="0"/>
              <a:pPr/>
              <a:t>‹#›</a:t>
            </a:fld>
            <a:endParaRPr lang="en-US" dirty="0"/>
          </a:p>
        </p:txBody>
      </p:sp>
      <p:sp>
        <p:nvSpPr>
          <p:cNvPr id="3" name="TextBox 2">
            <a:extLst>
              <a:ext uri="{FF2B5EF4-FFF2-40B4-BE49-F238E27FC236}">
                <a16:creationId xmlns:a16="http://schemas.microsoft.com/office/drawing/2014/main" id="{1E21FC63-12EF-43D8-B3C8-42CA3B9C290D}"/>
              </a:ext>
            </a:extLst>
          </p:cNvPr>
          <p:cNvSpPr txBox="1"/>
          <p:nvPr userDrawn="1"/>
        </p:nvSpPr>
        <p:spPr>
          <a:xfrm>
            <a:off x="10946920" y="6584359"/>
            <a:ext cx="1061049" cy="215444"/>
          </a:xfrm>
          <a:prstGeom prst="rect">
            <a:avLst/>
          </a:prstGeom>
          <a:noFill/>
        </p:spPr>
        <p:txBody>
          <a:bodyPr wrap="square" rtlCol="0">
            <a:spAutoFit/>
          </a:bodyPr>
          <a:lstStyle/>
          <a:p>
            <a:pPr algn="r"/>
            <a:r>
              <a:rPr lang="en-US" sz="800" b="1" dirty="0">
                <a:latin typeface="GT America" panose="00000500000000000000" pitchFamily="50" charset="0"/>
              </a:rPr>
              <a:t>September 2021</a:t>
            </a:r>
          </a:p>
        </p:txBody>
      </p:sp>
    </p:spTree>
    <p:extLst>
      <p:ext uri="{BB962C8B-B14F-4D97-AF65-F5344CB8AC3E}">
        <p14:creationId xmlns:p14="http://schemas.microsoft.com/office/powerpoint/2010/main" val="9052673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hf hdr="0" ftr="0" dt="0"/>
  <p:txStyles>
    <p:titleStyle>
      <a:lvl1pPr algn="l" defTabSz="914400" rtl="0" eaLnBrk="1" latinLnBrk="0" hangingPunct="1">
        <a:lnSpc>
          <a:spcPct val="90000"/>
        </a:lnSpc>
        <a:spcBef>
          <a:spcPct val="0"/>
        </a:spcBef>
        <a:buNone/>
        <a:defRPr sz="2600" b="1" kern="1200" cap="none" spc="0" baseline="0">
          <a:solidFill>
            <a:schemeClr val="bg2"/>
          </a:solidFill>
          <a:latin typeface="+mj-lt"/>
          <a:ea typeface="+mj-ea"/>
          <a:cs typeface="+mj-cs"/>
        </a:defRPr>
      </a:lvl1pPr>
    </p:titleStyle>
    <p:bodyStyle>
      <a:lvl1pPr marL="85725" indent="-85725" algn="l" defTabSz="914400" rtl="0" eaLnBrk="1" latinLnBrk="0" hangingPunct="1">
        <a:lnSpc>
          <a:spcPct val="100000"/>
        </a:lnSpc>
        <a:spcBef>
          <a:spcPts val="1800"/>
        </a:spcBef>
        <a:buSzPct val="50000"/>
        <a:buFont typeface="HelveticaNeueLT Std Lt Cn" panose="020B0406020202030204" pitchFamily="34" charset="0"/>
        <a:buChar char=" "/>
        <a:defRPr sz="1800" b="0" kern="1200">
          <a:solidFill>
            <a:schemeClr val="tx1">
              <a:lumMod val="65000"/>
              <a:lumOff val="35000"/>
            </a:schemeClr>
          </a:solidFill>
          <a:latin typeface="+mn-lt"/>
          <a:ea typeface="+mn-ea"/>
          <a:cs typeface="+mn-cs"/>
        </a:defRPr>
      </a:lvl1pPr>
      <a:lvl2pPr marL="447675" indent="-314325" algn="l" defTabSz="914400" rtl="0" eaLnBrk="1" latinLnBrk="0" hangingPunct="1">
        <a:lnSpc>
          <a:spcPct val="100000"/>
        </a:lnSpc>
        <a:spcBef>
          <a:spcPts val="600"/>
        </a:spcBef>
        <a:buClrTx/>
        <a:buSzPct val="100000"/>
        <a:buFont typeface="Arial" panose="020B0604020202020204" pitchFamily="34" charset="0"/>
        <a:buChar char="•"/>
        <a:defRPr sz="1800" kern="1200">
          <a:solidFill>
            <a:schemeClr val="tx1">
              <a:lumMod val="65000"/>
              <a:lumOff val="35000"/>
            </a:schemeClr>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5.emf"/><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2.svg"/><Relationship Id="rId10" Type="http://schemas.openxmlformats.org/officeDocument/2006/relationships/image" Target="../media/image10.jpeg"/><Relationship Id="rId4" Type="http://schemas.openxmlformats.org/officeDocument/2006/relationships/image" Target="../media/image1.png"/><Relationship Id="rId9" Type="http://schemas.openxmlformats.org/officeDocument/2006/relationships/image" Target="../media/image9.jpeg"/><Relationship Id="rId1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8.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8.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8.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8.xml"/><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8.xml"/><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8.xml"/><Relationship Id="rId5"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8.xml"/><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8.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8.xml"/><Relationship Id="rId5" Type="http://schemas.openxmlformats.org/officeDocument/2006/relationships/image" Target="../media/image39.png"/><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8.xml"/><Relationship Id="rId5" Type="http://schemas.openxmlformats.org/officeDocument/2006/relationships/image" Target="../media/image41.png"/><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6.png"/><Relationship Id="rId1" Type="http://schemas.openxmlformats.org/officeDocument/2006/relationships/slideLayout" Target="../slideLayouts/slideLayout28.xml"/><Relationship Id="rId5" Type="http://schemas.openxmlformats.org/officeDocument/2006/relationships/image" Target="../media/image44.png"/><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8.sv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8B46D6-1384-3C4D-981F-DC463819157C}"/>
              </a:ext>
            </a:extLst>
          </p:cNvPr>
          <p:cNvSpPr/>
          <p:nvPr/>
        </p:nvSpPr>
        <p:spPr>
          <a:xfrm>
            <a:off x="0" y="-91109"/>
            <a:ext cx="12192000" cy="6954865"/>
          </a:xfrm>
          <a:prstGeom prst="rect">
            <a:avLst/>
          </a:prstGeom>
          <a:solidFill>
            <a:srgbClr val="2C2C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a:solidFill>
                  <a:schemeClr val="bg1"/>
                </a:solidFill>
                <a:latin typeface="GT America" panose="00000500000000000000" pitchFamily="50" charset="0"/>
              </a:rPr>
              <a:t>                   </a:t>
            </a:r>
          </a:p>
          <a:p>
            <a:endParaRPr lang="en-US" dirty="0">
              <a:solidFill>
                <a:schemeClr val="bg1"/>
              </a:solidFill>
              <a:latin typeface="GT America" panose="00000500000000000000" pitchFamily="50" charset="0"/>
            </a:endParaRPr>
          </a:p>
          <a:p>
            <a:r>
              <a:rPr lang="fr-FR">
                <a:solidFill>
                  <a:schemeClr val="bg1"/>
                </a:solidFill>
                <a:latin typeface="GT America" panose="00000500000000000000" pitchFamily="50" charset="0"/>
              </a:rPr>
              <a:t>                  </a:t>
            </a:r>
            <a:r>
              <a:rPr lang="fr-FR" i="1">
                <a:solidFill>
                  <a:schemeClr val="bg1"/>
                </a:solidFill>
                <a:latin typeface="GT America" panose="00000500000000000000" pitchFamily="50" charset="0"/>
              </a:rPr>
              <a:t>Partnership for Evidence-Based </a:t>
            </a:r>
          </a:p>
          <a:p>
            <a:r>
              <a:rPr lang="fr-FR" i="1">
                <a:solidFill>
                  <a:schemeClr val="bg1"/>
                </a:solidFill>
                <a:latin typeface="GT America" panose="00000500000000000000" pitchFamily="50" charset="0"/>
              </a:rPr>
              <a:t>                  Response to COVID-19 (PERC)</a:t>
            </a:r>
          </a:p>
          <a:p>
            <a:endParaRPr lang="en-US" dirty="0">
              <a:solidFill>
                <a:schemeClr val="bg1"/>
              </a:solidFill>
              <a:latin typeface="GT America" panose="00000500000000000000" pitchFamily="50" charset="0"/>
            </a:endParaRPr>
          </a:p>
        </p:txBody>
      </p:sp>
      <p:pic>
        <p:nvPicPr>
          <p:cNvPr id="9" name="Picture 8">
            <a:extLst>
              <a:ext uri="{FF2B5EF4-FFF2-40B4-BE49-F238E27FC236}">
                <a16:creationId xmlns:a16="http://schemas.microsoft.com/office/drawing/2014/main" id="{EABF2C0F-A72E-7A4E-9FC1-704373F1E418}"/>
              </a:ext>
            </a:extLst>
          </p:cNvPr>
          <p:cNvPicPr>
            <a:picLocks noChangeAspect="1"/>
          </p:cNvPicPr>
          <p:nvPr/>
        </p:nvPicPr>
        <p:blipFill>
          <a:blip r:embed="rId3"/>
          <a:stretch>
            <a:fillRect/>
          </a:stretch>
        </p:blipFill>
        <p:spPr>
          <a:xfrm rot="5400000" flipH="1">
            <a:off x="3769870" y="-1423471"/>
            <a:ext cx="6858000" cy="9704936"/>
          </a:xfrm>
          <a:prstGeom prst="rect">
            <a:avLst/>
          </a:prstGeom>
        </p:spPr>
      </p:pic>
      <p:sp>
        <p:nvSpPr>
          <p:cNvPr id="2" name="Title 1">
            <a:extLst>
              <a:ext uri="{FF2B5EF4-FFF2-40B4-BE49-F238E27FC236}">
                <a16:creationId xmlns:a16="http://schemas.microsoft.com/office/drawing/2014/main" id="{71615059-C2EC-466C-971F-F5E850825A25}"/>
              </a:ext>
            </a:extLst>
          </p:cNvPr>
          <p:cNvSpPr>
            <a:spLocks noGrp="1"/>
          </p:cNvSpPr>
          <p:nvPr>
            <p:ph type="ctrTitle"/>
          </p:nvPr>
        </p:nvSpPr>
        <p:spPr>
          <a:xfrm>
            <a:off x="6091898" y="1869673"/>
            <a:ext cx="5620677" cy="1320829"/>
          </a:xfrm>
        </p:spPr>
        <p:txBody>
          <a:bodyPr>
            <a:noAutofit/>
          </a:bodyPr>
          <a:lstStyle/>
          <a:p>
            <a:pPr algn="l"/>
            <a:r>
              <a:rPr lang="fr-FR" sz="2800">
                <a:solidFill>
                  <a:schemeClr val="bg1"/>
                </a:solidFill>
                <a:latin typeface="GT America" panose="00000500000000000000"/>
              </a:rPr>
              <a:t>Trouver un équilibre : </a:t>
            </a:r>
            <a:br>
              <a:rPr lang="fr-FR" sz="2800">
                <a:solidFill>
                  <a:schemeClr val="bg1"/>
                </a:solidFill>
                <a:latin typeface="GT America" panose="00000500000000000000"/>
              </a:rPr>
            </a:br>
            <a:r>
              <a:rPr lang="fr-FR" sz="2800">
                <a:solidFill>
                  <a:schemeClr val="bg1"/>
                </a:solidFill>
                <a:latin typeface="GT America" panose="00000500000000000000"/>
              </a:rPr>
              <a:t>les mesures sociales et de santé publique au Maroc</a:t>
            </a:r>
          </a:p>
        </p:txBody>
      </p:sp>
      <p:sp>
        <p:nvSpPr>
          <p:cNvPr id="3" name="Subtitle 2">
            <a:extLst>
              <a:ext uri="{FF2B5EF4-FFF2-40B4-BE49-F238E27FC236}">
                <a16:creationId xmlns:a16="http://schemas.microsoft.com/office/drawing/2014/main" id="{B9032F31-572F-4846-8E69-F83BD4892DFF}"/>
              </a:ext>
            </a:extLst>
          </p:cNvPr>
          <p:cNvSpPr>
            <a:spLocks noGrp="1"/>
          </p:cNvSpPr>
          <p:nvPr>
            <p:ph type="subTitle" idx="1"/>
          </p:nvPr>
        </p:nvSpPr>
        <p:spPr>
          <a:xfrm>
            <a:off x="6109750" y="3441213"/>
            <a:ext cx="6017646" cy="1655762"/>
          </a:xfrm>
        </p:spPr>
        <p:txBody>
          <a:bodyPr/>
          <a:lstStyle/>
          <a:p>
            <a:pPr algn="l"/>
            <a:r>
              <a:rPr lang="fr-FR">
                <a:solidFill>
                  <a:schemeClr val="bg1"/>
                </a:solidFill>
                <a:latin typeface="GT America" panose="00000500000000000000"/>
              </a:rPr>
              <a:t>Données mises à jour le 1er octobre 2021</a:t>
            </a:r>
          </a:p>
          <a:p>
            <a:pPr algn="l"/>
            <a:endParaRPr lang="en-US" dirty="0">
              <a:solidFill>
                <a:schemeClr val="bg1"/>
              </a:solidFill>
              <a:latin typeface="GT America" panose="00000500000000000000"/>
            </a:endParaRPr>
          </a:p>
        </p:txBody>
      </p:sp>
      <p:pic>
        <p:nvPicPr>
          <p:cNvPr id="5" name="Graphic 4">
            <a:extLst>
              <a:ext uri="{FF2B5EF4-FFF2-40B4-BE49-F238E27FC236}">
                <a16:creationId xmlns:a16="http://schemas.microsoft.com/office/drawing/2014/main" id="{DCA92E32-0BC0-DF49-BD47-C03FAAF4D6F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7367" y="2299863"/>
            <a:ext cx="3086937" cy="1028979"/>
          </a:xfrm>
          <a:prstGeom prst="rect">
            <a:avLst/>
          </a:prstGeom>
        </p:spPr>
      </p:pic>
      <p:sp>
        <p:nvSpPr>
          <p:cNvPr id="6" name="Rectangle 2">
            <a:extLst>
              <a:ext uri="{FF2B5EF4-FFF2-40B4-BE49-F238E27FC236}">
                <a16:creationId xmlns:a16="http://schemas.microsoft.com/office/drawing/2014/main" id="{69724E38-0063-714F-B32C-6B34B29D44BB}"/>
              </a:ext>
            </a:extLst>
          </p:cNvPr>
          <p:cNvSpPr>
            <a:spLocks noChangeArrowheads="1"/>
          </p:cNvSpPr>
          <p:nvPr/>
        </p:nvSpPr>
        <p:spPr bwMode="auto">
          <a:xfrm>
            <a:off x="1023937" y="79488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latin typeface="GT America" panose="00000500000000000000" pitchFamily="50" charset="0"/>
            </a:endParaRPr>
          </a:p>
        </p:txBody>
      </p:sp>
      <p:sp>
        <p:nvSpPr>
          <p:cNvPr id="8" name="Rectangle 3">
            <a:extLst>
              <a:ext uri="{FF2B5EF4-FFF2-40B4-BE49-F238E27FC236}">
                <a16:creationId xmlns:a16="http://schemas.microsoft.com/office/drawing/2014/main" id="{D6A34C25-40E8-5A44-B94C-E7BF2BADB4EA}"/>
              </a:ext>
            </a:extLst>
          </p:cNvPr>
          <p:cNvSpPr>
            <a:spLocks noChangeArrowheads="1"/>
          </p:cNvSpPr>
          <p:nvPr/>
        </p:nvSpPr>
        <p:spPr bwMode="auto">
          <a:xfrm>
            <a:off x="1023937" y="210298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latin typeface="GT America" panose="00000500000000000000" pitchFamily="50" charset="0"/>
            </a:endParaRPr>
          </a:p>
        </p:txBody>
      </p:sp>
      <p:grpSp>
        <p:nvGrpSpPr>
          <p:cNvPr id="19" name="Group 18">
            <a:extLst>
              <a:ext uri="{FF2B5EF4-FFF2-40B4-BE49-F238E27FC236}">
                <a16:creationId xmlns:a16="http://schemas.microsoft.com/office/drawing/2014/main" id="{248728E7-3B90-6A4B-B1C8-0A6600AF7D8E}"/>
              </a:ext>
            </a:extLst>
          </p:cNvPr>
          <p:cNvGrpSpPr/>
          <p:nvPr/>
        </p:nvGrpSpPr>
        <p:grpSpPr>
          <a:xfrm>
            <a:off x="0" y="6214820"/>
            <a:ext cx="12192000" cy="643177"/>
            <a:chOff x="0" y="6214820"/>
            <a:chExt cx="12192000" cy="643177"/>
          </a:xfrm>
        </p:grpSpPr>
        <p:sp>
          <p:nvSpPr>
            <p:cNvPr id="21" name="Rectangle 20">
              <a:extLst>
                <a:ext uri="{FF2B5EF4-FFF2-40B4-BE49-F238E27FC236}">
                  <a16:creationId xmlns:a16="http://schemas.microsoft.com/office/drawing/2014/main" id="{4847D49E-8AAE-354C-BB17-5CAEBAB14B44}"/>
                </a:ext>
              </a:extLst>
            </p:cNvPr>
            <p:cNvSpPr/>
            <p:nvPr/>
          </p:nvSpPr>
          <p:spPr>
            <a:xfrm>
              <a:off x="0" y="6214820"/>
              <a:ext cx="12192000" cy="6431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50" charset="0"/>
              </a:endParaRPr>
            </a:p>
          </p:txBody>
        </p:sp>
        <p:pic>
          <p:nvPicPr>
            <p:cNvPr id="22" name="Picture 2">
              <a:extLst>
                <a:ext uri="{FF2B5EF4-FFF2-40B4-BE49-F238E27FC236}">
                  <a16:creationId xmlns:a16="http://schemas.microsoft.com/office/drawing/2014/main" id="{7C2A7039-DC5A-5643-8F01-78FF2B73D20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5973" y="6250307"/>
              <a:ext cx="904875" cy="51435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3">
              <a:extLst>
                <a:ext uri="{FF2B5EF4-FFF2-40B4-BE49-F238E27FC236}">
                  <a16:creationId xmlns:a16="http://schemas.microsoft.com/office/drawing/2014/main" id="{AA8961BE-178D-F54D-AD40-831003B1BD7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33141" y="6250307"/>
              <a:ext cx="1076325" cy="47625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a:extLst>
                <a:ext uri="{FF2B5EF4-FFF2-40B4-BE49-F238E27FC236}">
                  <a16:creationId xmlns:a16="http://schemas.microsoft.com/office/drawing/2014/main" id="{E0663448-3773-9747-827F-32AF0D17E5A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18618" y="6250307"/>
              <a:ext cx="523875" cy="48577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5">
              <a:extLst>
                <a:ext uri="{FF2B5EF4-FFF2-40B4-BE49-F238E27FC236}">
                  <a16:creationId xmlns:a16="http://schemas.microsoft.com/office/drawing/2014/main" id="{FAD4DBEB-A83B-3D48-91F6-D95CA7263F3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54413" y="6250307"/>
              <a:ext cx="1057275" cy="50482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a:extLst>
                <a:ext uri="{FF2B5EF4-FFF2-40B4-BE49-F238E27FC236}">
                  <a16:creationId xmlns:a16="http://schemas.microsoft.com/office/drawing/2014/main" id="{78E96E7D-C47B-3847-965E-3D4CECCB61B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50788" y="6264441"/>
              <a:ext cx="1457325" cy="59055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a:extLst>
                <a:ext uri="{FF2B5EF4-FFF2-40B4-BE49-F238E27FC236}">
                  <a16:creationId xmlns:a16="http://schemas.microsoft.com/office/drawing/2014/main" id="{D02ADA92-32AF-D044-AC5F-2F43C99EFDE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80457" y="6250307"/>
              <a:ext cx="1009650" cy="58102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9">
              <a:extLst>
                <a:ext uri="{FF2B5EF4-FFF2-40B4-BE49-F238E27FC236}">
                  <a16:creationId xmlns:a16="http://schemas.microsoft.com/office/drawing/2014/main" id="{DF2C2631-FA4A-3449-B9D6-0E98EF28A6D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911950" y="6309299"/>
              <a:ext cx="990600" cy="4191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0">
              <a:extLst>
                <a:ext uri="{FF2B5EF4-FFF2-40B4-BE49-F238E27FC236}">
                  <a16:creationId xmlns:a16="http://schemas.microsoft.com/office/drawing/2014/main" id="{5A423084-7A2B-7D47-B626-6F0A5D7134B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169760" y="6250307"/>
              <a:ext cx="8763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1">
              <a:extLst>
                <a:ext uri="{FF2B5EF4-FFF2-40B4-BE49-F238E27FC236}">
                  <a16:creationId xmlns:a16="http://schemas.microsoft.com/office/drawing/2014/main" id="{BF2752FE-AA0B-704E-A2D5-5D9B380F642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356596" y="6250307"/>
              <a:ext cx="1476375" cy="4953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237210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9E3720C-7123-46AC-BE5C-47F362231A9F}"/>
              </a:ext>
            </a:extLst>
          </p:cNvPr>
          <p:cNvSpPr/>
          <p:nvPr/>
        </p:nvSpPr>
        <p:spPr>
          <a:xfrm>
            <a:off x="0" y="1714500"/>
            <a:ext cx="12192000" cy="2197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D43E2F1F-BE6F-48CB-A0ED-00292BE0AFEE}"/>
              </a:ext>
            </a:extLst>
          </p:cNvPr>
          <p:cNvSpPr txBox="1">
            <a:spLocks/>
          </p:cNvSpPr>
          <p:nvPr/>
        </p:nvSpPr>
        <p:spPr>
          <a:xfrm>
            <a:off x="662672" y="2163603"/>
            <a:ext cx="9459228" cy="1004465"/>
          </a:xfrm>
          <a:prstGeom prst="rect">
            <a:avLst/>
          </a:prstGeom>
        </p:spPr>
        <p:txBody>
          <a:bodyPr/>
          <a:lstStyle>
            <a:defPPr>
              <a:defRPr lang="fr-FR"/>
            </a:defPPr>
            <a:lvl1pPr algn="ctr">
              <a:lnSpc>
                <a:spcPct val="90000"/>
              </a:lnSpc>
              <a:spcBef>
                <a:spcPct val="0"/>
              </a:spcBef>
              <a:buNone/>
              <a:defRPr sz="2600" b="1" cap="none" spc="0" baseline="0">
                <a:solidFill>
                  <a:srgbClr val="019D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fr-FR" sz="4400">
                <a:solidFill>
                  <a:srgbClr val="F4A62D"/>
                </a:solidFill>
                <a:latin typeface="HK Grotesk Black" panose="00000A00000000000000" pitchFamily="2" charset="0"/>
              </a:rPr>
              <a:t>Santé publique et adhésion déclarée aux MSSP</a:t>
            </a:r>
          </a:p>
        </p:txBody>
      </p:sp>
      <p:sp>
        <p:nvSpPr>
          <p:cNvPr id="14" name="Rectangle 13">
            <a:extLst>
              <a:ext uri="{FF2B5EF4-FFF2-40B4-BE49-F238E27FC236}">
                <a16:creationId xmlns:a16="http://schemas.microsoft.com/office/drawing/2014/main" id="{3F274A8B-FA0C-471D-8EC0-23D6C4CA9343}"/>
              </a:ext>
            </a:extLst>
          </p:cNvPr>
          <p:cNvSpPr/>
          <p:nvPr/>
        </p:nvSpPr>
        <p:spPr>
          <a:xfrm>
            <a:off x="777647" y="6426278"/>
            <a:ext cx="2244440" cy="39728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fr-FR" sz="900" b="0" i="0" u="none" strike="noStrike" cap="none" normalizeH="0" baseline="0" noProof="0">
                <a:ln>
                  <a:noFill/>
                </a:ln>
                <a:solidFill>
                  <a:prstClr val="white"/>
                </a:solidFill>
                <a:uLnTx/>
                <a:uFillTx/>
                <a:latin typeface="GT America" panose="00000500000000000000" pitchFamily="50" charset="0"/>
                <a:ea typeface="Calibri" panose="020F0502020204030204" pitchFamily="34" charset="0"/>
                <a:cs typeface="+mn-cs"/>
              </a:rPr>
              <a:t>Partnership for Evidence-Based Response to COVID-19</a:t>
            </a:r>
          </a:p>
        </p:txBody>
      </p:sp>
      <p:cxnSp>
        <p:nvCxnSpPr>
          <p:cNvPr id="17" name="Straight Connector 16">
            <a:extLst>
              <a:ext uri="{FF2B5EF4-FFF2-40B4-BE49-F238E27FC236}">
                <a16:creationId xmlns:a16="http://schemas.microsoft.com/office/drawing/2014/main" id="{D0D33C4B-29CD-42F9-9829-4DA9B097108F}"/>
              </a:ext>
            </a:extLst>
          </p:cNvPr>
          <p:cNvCxnSpPr/>
          <p:nvPr/>
        </p:nvCxnSpPr>
        <p:spPr>
          <a:xfrm>
            <a:off x="777647" y="3551663"/>
            <a:ext cx="35197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663AF3EC-C2A5-4338-B9A8-4646EC2CDBFF}"/>
              </a:ext>
            </a:extLst>
          </p:cNvPr>
          <p:cNvPicPr>
            <a:picLocks noChangeAspect="1"/>
          </p:cNvPicPr>
          <p:nvPr/>
        </p:nvPicPr>
        <p:blipFill>
          <a:blip r:embed="rId3"/>
          <a:stretch>
            <a:fillRect/>
          </a:stretch>
        </p:blipFill>
        <p:spPr>
          <a:xfrm>
            <a:off x="-1" y="6313360"/>
            <a:ext cx="1710543" cy="397287"/>
          </a:xfrm>
          <a:prstGeom prst="rect">
            <a:avLst/>
          </a:prstGeom>
        </p:spPr>
      </p:pic>
    </p:spTree>
    <p:extLst>
      <p:ext uri="{BB962C8B-B14F-4D97-AF65-F5344CB8AC3E}">
        <p14:creationId xmlns:p14="http://schemas.microsoft.com/office/powerpoint/2010/main" val="1750417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55B5954-BD1E-4CB1-812B-E7BD491ED9A9}"/>
              </a:ext>
            </a:extLst>
          </p:cNvPr>
          <p:cNvSpPr/>
          <p:nvPr/>
        </p:nvSpPr>
        <p:spPr>
          <a:xfrm>
            <a:off x="777647" y="6411764"/>
            <a:ext cx="2244440" cy="39728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fr-FR" sz="900" b="0" i="0" u="none" strike="noStrike" cap="none" normalizeH="0" baseline="0" noProof="0">
                <a:ln>
                  <a:noFill/>
                </a:ln>
                <a:solidFill>
                  <a:prstClr val="white"/>
                </a:solidFill>
                <a:uLnTx/>
                <a:uFillTx/>
                <a:latin typeface="GT America" panose="00000500000000000000" pitchFamily="50" charset="0"/>
                <a:ea typeface="Calibri" panose="020F0502020204030204" pitchFamily="34" charset="0"/>
                <a:cs typeface="+mn-cs"/>
              </a:rPr>
              <a:t>Partnership for Evidence-Based Response to COVID-19</a:t>
            </a:r>
          </a:p>
        </p:txBody>
      </p:sp>
      <p:sp>
        <p:nvSpPr>
          <p:cNvPr id="17" name="TextBox 16">
            <a:extLst>
              <a:ext uri="{FF2B5EF4-FFF2-40B4-BE49-F238E27FC236}">
                <a16:creationId xmlns:a16="http://schemas.microsoft.com/office/drawing/2014/main" id="{AD8D3624-0A3A-4D08-9739-122DFB164521}"/>
              </a:ext>
            </a:extLst>
          </p:cNvPr>
          <p:cNvSpPr txBox="1"/>
          <p:nvPr/>
        </p:nvSpPr>
        <p:spPr>
          <a:xfrm>
            <a:off x="5665113" y="-835"/>
            <a:ext cx="2839848" cy="400110"/>
          </a:xfrm>
          <a:prstGeom prst="rect">
            <a:avLst/>
          </a:prstGeom>
          <a:noFill/>
        </p:spPr>
        <p:txBody>
          <a:bodyPr wrap="square" rtlCol="0">
            <a:spAutoFit/>
          </a:bodyPr>
          <a:lstStyle/>
          <a:p>
            <a:r>
              <a:rPr lang="fr-FR" sz="2000" b="1">
                <a:solidFill>
                  <a:schemeClr val="bg2"/>
                </a:solidFill>
                <a:latin typeface="GT America" panose="00000500000000000000"/>
              </a:rPr>
              <a:t>Mesures individuelles</a:t>
            </a:r>
          </a:p>
        </p:txBody>
      </p:sp>
      <p:sp>
        <p:nvSpPr>
          <p:cNvPr id="22" name="TextBox 21">
            <a:extLst>
              <a:ext uri="{FF2B5EF4-FFF2-40B4-BE49-F238E27FC236}">
                <a16:creationId xmlns:a16="http://schemas.microsoft.com/office/drawing/2014/main" id="{DD6C74D8-2089-4619-BDF8-02BCFE8658F3}"/>
              </a:ext>
            </a:extLst>
          </p:cNvPr>
          <p:cNvSpPr txBox="1"/>
          <p:nvPr/>
        </p:nvSpPr>
        <p:spPr>
          <a:xfrm>
            <a:off x="5659296" y="2338513"/>
            <a:ext cx="2525536" cy="400110"/>
          </a:xfrm>
          <a:prstGeom prst="rect">
            <a:avLst/>
          </a:prstGeom>
          <a:noFill/>
        </p:spPr>
        <p:txBody>
          <a:bodyPr wrap="square" rtlCol="0">
            <a:spAutoFit/>
          </a:bodyPr>
          <a:lstStyle/>
          <a:p>
            <a:r>
              <a:rPr lang="fr-FR" sz="2000" b="1">
                <a:solidFill>
                  <a:schemeClr val="bg2"/>
                </a:solidFill>
                <a:latin typeface="GT America" panose="00000500000000000000"/>
              </a:rPr>
              <a:t>Mesures sociales</a:t>
            </a:r>
          </a:p>
        </p:txBody>
      </p:sp>
      <p:sp>
        <p:nvSpPr>
          <p:cNvPr id="23" name="TextBox 22">
            <a:extLst>
              <a:ext uri="{FF2B5EF4-FFF2-40B4-BE49-F238E27FC236}">
                <a16:creationId xmlns:a16="http://schemas.microsoft.com/office/drawing/2014/main" id="{7F836E9A-E358-4E9D-BA96-D3BE7841C65C}"/>
              </a:ext>
            </a:extLst>
          </p:cNvPr>
          <p:cNvSpPr txBox="1"/>
          <p:nvPr/>
        </p:nvSpPr>
        <p:spPr>
          <a:xfrm>
            <a:off x="5659295" y="4571075"/>
            <a:ext cx="3049504" cy="400110"/>
          </a:xfrm>
          <a:prstGeom prst="rect">
            <a:avLst/>
          </a:prstGeom>
          <a:noFill/>
        </p:spPr>
        <p:txBody>
          <a:bodyPr wrap="square" rtlCol="0">
            <a:spAutoFit/>
          </a:bodyPr>
          <a:lstStyle/>
          <a:p>
            <a:r>
              <a:rPr lang="fr-FR" sz="2000" b="1">
                <a:solidFill>
                  <a:schemeClr val="bg2"/>
                </a:solidFill>
                <a:latin typeface="GT America" panose="00000500000000000000"/>
              </a:rPr>
              <a:t>Mesures économiques</a:t>
            </a:r>
          </a:p>
        </p:txBody>
      </p:sp>
      <p:cxnSp>
        <p:nvCxnSpPr>
          <p:cNvPr id="46" name="Straight Connector 45">
            <a:extLst>
              <a:ext uri="{FF2B5EF4-FFF2-40B4-BE49-F238E27FC236}">
                <a16:creationId xmlns:a16="http://schemas.microsoft.com/office/drawing/2014/main" id="{F9A3E2E4-5042-4F0F-975A-6240D70E61E9}"/>
              </a:ext>
            </a:extLst>
          </p:cNvPr>
          <p:cNvCxnSpPr>
            <a:cxnSpLocks/>
          </p:cNvCxnSpPr>
          <p:nvPr/>
        </p:nvCxnSpPr>
        <p:spPr>
          <a:xfrm>
            <a:off x="5659296" y="2338342"/>
            <a:ext cx="6369248"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776FE142-AD06-4823-A62A-FCA5ED337D60}"/>
              </a:ext>
            </a:extLst>
          </p:cNvPr>
          <p:cNvCxnSpPr>
            <a:cxnSpLocks/>
          </p:cNvCxnSpPr>
          <p:nvPr/>
        </p:nvCxnSpPr>
        <p:spPr>
          <a:xfrm>
            <a:off x="5665113" y="4638242"/>
            <a:ext cx="6320058"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89DE43B9-3237-4DF2-8C58-DF051E5BA1B1}"/>
              </a:ext>
            </a:extLst>
          </p:cNvPr>
          <p:cNvGrpSpPr/>
          <p:nvPr/>
        </p:nvGrpSpPr>
        <p:grpSpPr>
          <a:xfrm>
            <a:off x="-58166" y="-43588"/>
            <a:ext cx="5588954" cy="6904534"/>
            <a:chOff x="6577276" y="1074105"/>
            <a:chExt cx="3053870" cy="6904534"/>
          </a:xfrm>
        </p:grpSpPr>
        <p:sp>
          <p:nvSpPr>
            <p:cNvPr id="18" name="Rectangle 17">
              <a:extLst>
                <a:ext uri="{FF2B5EF4-FFF2-40B4-BE49-F238E27FC236}">
                  <a16:creationId xmlns:a16="http://schemas.microsoft.com/office/drawing/2014/main" id="{8D2D8EB0-25F9-48C0-B378-36FD77D91E8F}"/>
                </a:ext>
              </a:extLst>
            </p:cNvPr>
            <p:cNvSpPr/>
            <p:nvPr/>
          </p:nvSpPr>
          <p:spPr>
            <a:xfrm>
              <a:off x="6577276" y="1074105"/>
              <a:ext cx="3053870" cy="690453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22B14118-72CA-401B-8FE9-E5BE085770B5}"/>
                </a:ext>
              </a:extLst>
            </p:cNvPr>
            <p:cNvSpPr txBox="1">
              <a:spLocks/>
            </p:cNvSpPr>
            <p:nvPr/>
          </p:nvSpPr>
          <p:spPr>
            <a:xfrm>
              <a:off x="6658814" y="1109964"/>
              <a:ext cx="2948689" cy="1004465"/>
            </a:xfrm>
            <a:prstGeom prst="rect">
              <a:avLst/>
            </a:prstGeom>
          </p:spPr>
          <p:txBody>
            <a:bodyPr/>
            <a:lstStyle>
              <a:defPPr>
                <a:defRPr lang="fr-FR"/>
              </a:defPPr>
              <a:lvl1pPr algn="ctr">
                <a:lnSpc>
                  <a:spcPct val="90000"/>
                </a:lnSpc>
                <a:spcBef>
                  <a:spcPct val="0"/>
                </a:spcBef>
                <a:buNone/>
                <a:defRPr sz="2600" b="1" cap="none" spc="0" baseline="0">
                  <a:solidFill>
                    <a:srgbClr val="019D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fr-FR" sz="3200" dirty="0">
                  <a:solidFill>
                    <a:srgbClr val="F4A62D"/>
                  </a:solidFill>
                  <a:latin typeface="HK Grotesk Black" panose="00000A00000000000000" pitchFamily="2" charset="0"/>
                </a:rPr>
                <a:t>Les mesures sont-elles soutenues et respectées par la population ?</a:t>
              </a:r>
            </a:p>
          </p:txBody>
        </p:sp>
        <p:cxnSp>
          <p:nvCxnSpPr>
            <p:cNvPr id="25" name="Straight Connector 24">
              <a:extLst>
                <a:ext uri="{FF2B5EF4-FFF2-40B4-BE49-F238E27FC236}">
                  <a16:creationId xmlns:a16="http://schemas.microsoft.com/office/drawing/2014/main" id="{A2DE186B-FC29-46E6-A829-F7430DA578EA}"/>
                </a:ext>
              </a:extLst>
            </p:cNvPr>
            <p:cNvCxnSpPr/>
            <p:nvPr/>
          </p:nvCxnSpPr>
          <p:spPr>
            <a:xfrm>
              <a:off x="6748973" y="2483503"/>
              <a:ext cx="35197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9092B204-BD85-4477-A1FC-FD320ACCC60A}"/>
              </a:ext>
            </a:extLst>
          </p:cNvPr>
          <p:cNvSpPr txBox="1"/>
          <p:nvPr/>
        </p:nvSpPr>
        <p:spPr>
          <a:xfrm>
            <a:off x="157639" y="1465032"/>
            <a:ext cx="5238822" cy="2862322"/>
          </a:xfrm>
          <a:prstGeom prst="rect">
            <a:avLst/>
          </a:prstGeom>
          <a:noFill/>
        </p:spPr>
        <p:txBody>
          <a:bodyPr wrap="square" lIns="91440" tIns="45720" rIns="91440" bIns="45720" rtlCol="0" anchor="t">
            <a:spAutoFit/>
          </a:bodyPr>
          <a:lstStyle/>
          <a:p>
            <a:r>
              <a:rPr lang="fr-FR" b="1" dirty="0">
                <a:solidFill>
                  <a:schemeClr val="bg1"/>
                </a:solidFill>
                <a:latin typeface="GT America" panose="00000500000000000000"/>
              </a:rPr>
              <a:t>Les MSSP individuelles bénéficient d'un soutien et d'une adhésion forts parmi les répondants, restants inchangés depuis fév. '21 correspondant aux moyennes régionales d’Afrique du Nord. En revanche, le soutien envers les mesures de restriction des rassemblements et des déplacements a baissé de 10 et 7 pour cent, respectivement. Le soutien envers les mesures de restriction des rassemblements est bien en dessous de la moyenne régionale d’Afrique du Nord (32 % versus 43 %).</a:t>
            </a:r>
          </a:p>
        </p:txBody>
      </p:sp>
      <p:sp>
        <p:nvSpPr>
          <p:cNvPr id="31" name="Rectangle 30">
            <a:extLst>
              <a:ext uri="{FF2B5EF4-FFF2-40B4-BE49-F238E27FC236}">
                <a16:creationId xmlns:a16="http://schemas.microsoft.com/office/drawing/2014/main" id="{ED67BB70-9829-40E0-96BD-342ED4362DDD}"/>
              </a:ext>
            </a:extLst>
          </p:cNvPr>
          <p:cNvSpPr/>
          <p:nvPr/>
        </p:nvSpPr>
        <p:spPr>
          <a:xfrm>
            <a:off x="1937845" y="6325340"/>
            <a:ext cx="4774311" cy="39728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fr-FR" sz="900" b="0" i="0" u="none" strike="noStrike" cap="none" normalizeH="0" baseline="0" noProof="0">
                <a:ln>
                  <a:noFill/>
                </a:ln>
                <a:solidFill>
                  <a:prstClr val="white"/>
                </a:solidFill>
                <a:uLnTx/>
                <a:uFillTx/>
                <a:latin typeface="GT America" panose="00000500000000000000" pitchFamily="50" charset="0"/>
                <a:ea typeface="Calibri" panose="020F0502020204030204" pitchFamily="34" charset="0"/>
                <a:cs typeface="+mn-cs"/>
              </a:rPr>
              <a:t>Partnership for Evidence-Based Response to COVID-19</a:t>
            </a:r>
          </a:p>
        </p:txBody>
      </p:sp>
      <p:pic>
        <p:nvPicPr>
          <p:cNvPr id="32" name="Picture 31">
            <a:extLst>
              <a:ext uri="{FF2B5EF4-FFF2-40B4-BE49-F238E27FC236}">
                <a16:creationId xmlns:a16="http://schemas.microsoft.com/office/drawing/2014/main" id="{F2EF1F86-BEEF-4574-9D3F-BAD4C8F4A864}"/>
              </a:ext>
            </a:extLst>
          </p:cNvPr>
          <p:cNvPicPr>
            <a:picLocks noChangeAspect="1"/>
          </p:cNvPicPr>
          <p:nvPr/>
        </p:nvPicPr>
        <p:blipFill>
          <a:blip r:embed="rId3"/>
          <a:stretch>
            <a:fillRect/>
          </a:stretch>
        </p:blipFill>
        <p:spPr>
          <a:xfrm>
            <a:off x="127876" y="6265228"/>
            <a:ext cx="1873969" cy="397288"/>
          </a:xfrm>
          <a:prstGeom prst="rect">
            <a:avLst/>
          </a:prstGeom>
        </p:spPr>
      </p:pic>
      <p:sp>
        <p:nvSpPr>
          <p:cNvPr id="33" name="TextBox 32">
            <a:extLst>
              <a:ext uri="{FF2B5EF4-FFF2-40B4-BE49-F238E27FC236}">
                <a16:creationId xmlns:a16="http://schemas.microsoft.com/office/drawing/2014/main" id="{738CC71B-8A8F-4413-AAEC-45BBAEB68CD8}"/>
              </a:ext>
            </a:extLst>
          </p:cNvPr>
          <p:cNvSpPr txBox="1"/>
          <p:nvPr/>
        </p:nvSpPr>
        <p:spPr>
          <a:xfrm>
            <a:off x="157991" y="4325584"/>
            <a:ext cx="5284650" cy="1569660"/>
          </a:xfrm>
          <a:prstGeom prst="rect">
            <a:avLst/>
          </a:prstGeom>
          <a:noFill/>
        </p:spPr>
        <p:txBody>
          <a:bodyPr wrap="square" lIns="91440" tIns="45720" rIns="91440" bIns="45720" rtlCol="0" anchor="t">
            <a:spAutoFit/>
          </a:bodyPr>
          <a:lstStyle/>
          <a:p>
            <a:r>
              <a:rPr lang="fr-FR" sz="1600" b="1" i="0" dirty="0">
                <a:solidFill>
                  <a:schemeClr val="bg1">
                    <a:lumMod val="85000"/>
                  </a:schemeClr>
                </a:solidFill>
                <a:latin typeface="GTAmerica"/>
              </a:rPr>
              <a:t>Répartition des données</a:t>
            </a:r>
          </a:p>
          <a:p>
            <a:pPr marL="285750" indent="-285750">
              <a:buFont typeface="Arial" panose="020B0604020202020204" pitchFamily="34" charset="0"/>
              <a:buChar char="•"/>
            </a:pPr>
            <a:r>
              <a:rPr lang="fr-FR" sz="1600" i="0" dirty="0">
                <a:solidFill>
                  <a:schemeClr val="bg1">
                    <a:lumMod val="85000"/>
                  </a:schemeClr>
                </a:solidFill>
                <a:latin typeface="GTAmerica"/>
              </a:rPr>
              <a:t>Une forte perception des risques individuels est associée à une plus grande adhésion déclarée à toutes les mesures, notamment celles invitant à éviter les lieux de culte (64 % versus 44 % des répondants qui ont une faible perception des risques) et les rassemblements (82 % versus 70 %).</a:t>
            </a:r>
          </a:p>
        </p:txBody>
      </p:sp>
      <p:pic>
        <p:nvPicPr>
          <p:cNvPr id="4" name="Picture 5" descr="Chart, bar chart&#10;&#10;Description automatically generated">
            <a:extLst>
              <a:ext uri="{FF2B5EF4-FFF2-40B4-BE49-F238E27FC236}">
                <a16:creationId xmlns:a16="http://schemas.microsoft.com/office/drawing/2014/main" id="{5AA118BB-4224-44F9-9B01-238DC1CD5610}"/>
              </a:ext>
            </a:extLst>
          </p:cNvPr>
          <p:cNvPicPr>
            <a:picLocks noChangeAspect="1"/>
          </p:cNvPicPr>
          <p:nvPr/>
        </p:nvPicPr>
        <p:blipFill>
          <a:blip r:embed="rId4"/>
          <a:stretch>
            <a:fillRect/>
          </a:stretch>
        </p:blipFill>
        <p:spPr>
          <a:xfrm>
            <a:off x="5823774" y="446561"/>
            <a:ext cx="5657414" cy="1817507"/>
          </a:xfrm>
          <a:prstGeom prst="rect">
            <a:avLst/>
          </a:prstGeom>
        </p:spPr>
      </p:pic>
      <p:pic>
        <p:nvPicPr>
          <p:cNvPr id="6" name="Picture 7" descr="Chart, bar chart&#10;&#10;Description automatically generated">
            <a:extLst>
              <a:ext uri="{FF2B5EF4-FFF2-40B4-BE49-F238E27FC236}">
                <a16:creationId xmlns:a16="http://schemas.microsoft.com/office/drawing/2014/main" id="{7CFBBA0B-B299-44AE-91A9-A3FA1E92ED66}"/>
              </a:ext>
            </a:extLst>
          </p:cNvPr>
          <p:cNvPicPr>
            <a:picLocks noChangeAspect="1"/>
          </p:cNvPicPr>
          <p:nvPr/>
        </p:nvPicPr>
        <p:blipFill>
          <a:blip r:embed="rId5"/>
          <a:stretch>
            <a:fillRect/>
          </a:stretch>
        </p:blipFill>
        <p:spPr>
          <a:xfrm>
            <a:off x="5689988" y="2740487"/>
            <a:ext cx="5924984" cy="1830734"/>
          </a:xfrm>
          <a:prstGeom prst="rect">
            <a:avLst/>
          </a:prstGeom>
        </p:spPr>
      </p:pic>
      <p:pic>
        <p:nvPicPr>
          <p:cNvPr id="8" name="Picture 8" descr="Chart, bar chart&#10;&#10;Description automatically generated">
            <a:extLst>
              <a:ext uri="{FF2B5EF4-FFF2-40B4-BE49-F238E27FC236}">
                <a16:creationId xmlns:a16="http://schemas.microsoft.com/office/drawing/2014/main" id="{94399603-B099-4CDA-9D4E-AFDC57AA3293}"/>
              </a:ext>
            </a:extLst>
          </p:cNvPr>
          <p:cNvPicPr>
            <a:picLocks noChangeAspect="1"/>
          </p:cNvPicPr>
          <p:nvPr/>
        </p:nvPicPr>
        <p:blipFill>
          <a:blip r:embed="rId6"/>
          <a:stretch>
            <a:fillRect/>
          </a:stretch>
        </p:blipFill>
        <p:spPr>
          <a:xfrm>
            <a:off x="5893576" y="4995844"/>
            <a:ext cx="5628328" cy="1857120"/>
          </a:xfrm>
          <a:prstGeom prst="rect">
            <a:avLst/>
          </a:prstGeom>
        </p:spPr>
      </p:pic>
      <p:sp>
        <p:nvSpPr>
          <p:cNvPr id="9" name="Rectangle 8">
            <a:extLst>
              <a:ext uri="{FF2B5EF4-FFF2-40B4-BE49-F238E27FC236}">
                <a16:creationId xmlns:a16="http://schemas.microsoft.com/office/drawing/2014/main" id="{11838917-F24D-4AD1-B55D-2AC19BC8483D}"/>
              </a:ext>
            </a:extLst>
          </p:cNvPr>
          <p:cNvSpPr/>
          <p:nvPr/>
        </p:nvSpPr>
        <p:spPr>
          <a:xfrm>
            <a:off x="11525395" y="5920914"/>
            <a:ext cx="664278"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9660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9E3720C-7123-46AC-BE5C-47F362231A9F}"/>
              </a:ext>
            </a:extLst>
          </p:cNvPr>
          <p:cNvSpPr/>
          <p:nvPr/>
        </p:nvSpPr>
        <p:spPr>
          <a:xfrm>
            <a:off x="0" y="1714500"/>
            <a:ext cx="12192000" cy="2197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D43E2F1F-BE6F-48CB-A0ED-00292BE0AFEE}"/>
              </a:ext>
            </a:extLst>
          </p:cNvPr>
          <p:cNvSpPr txBox="1">
            <a:spLocks/>
          </p:cNvSpPr>
          <p:nvPr/>
        </p:nvSpPr>
        <p:spPr>
          <a:xfrm>
            <a:off x="619129" y="1808585"/>
            <a:ext cx="9459228" cy="1004465"/>
          </a:xfrm>
          <a:prstGeom prst="rect">
            <a:avLst/>
          </a:prstGeom>
        </p:spPr>
        <p:txBody>
          <a:bodyPr/>
          <a:lstStyle>
            <a:defPPr>
              <a:defRPr lang="fr-FR"/>
            </a:defPPr>
            <a:lvl1pPr algn="ctr">
              <a:lnSpc>
                <a:spcPct val="90000"/>
              </a:lnSpc>
              <a:spcBef>
                <a:spcPct val="0"/>
              </a:spcBef>
              <a:buNone/>
              <a:defRPr sz="2600" b="1" cap="none" spc="0" baseline="0">
                <a:solidFill>
                  <a:srgbClr val="019D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fr-FR" sz="4400" dirty="0">
                <a:solidFill>
                  <a:srgbClr val="F4A62D"/>
                </a:solidFill>
                <a:latin typeface="HK Grotesk Black" panose="00000A00000000000000" pitchFamily="2" charset="0"/>
              </a:rPr>
              <a:t>Perception des risques et informations sur les risques</a:t>
            </a:r>
          </a:p>
        </p:txBody>
      </p:sp>
      <p:sp>
        <p:nvSpPr>
          <p:cNvPr id="14" name="Rectangle 13">
            <a:extLst>
              <a:ext uri="{FF2B5EF4-FFF2-40B4-BE49-F238E27FC236}">
                <a16:creationId xmlns:a16="http://schemas.microsoft.com/office/drawing/2014/main" id="{3F274A8B-FA0C-471D-8EC0-23D6C4CA9343}"/>
              </a:ext>
            </a:extLst>
          </p:cNvPr>
          <p:cNvSpPr/>
          <p:nvPr/>
        </p:nvSpPr>
        <p:spPr>
          <a:xfrm>
            <a:off x="777647" y="6426278"/>
            <a:ext cx="2244440" cy="39728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fr-FR" sz="900" b="0" i="0" u="none" strike="noStrike" cap="none" normalizeH="0" baseline="0" noProof="0">
                <a:ln>
                  <a:noFill/>
                </a:ln>
                <a:solidFill>
                  <a:prstClr val="white"/>
                </a:solidFill>
                <a:uLnTx/>
                <a:uFillTx/>
                <a:latin typeface="GT America" panose="00000500000000000000" pitchFamily="50" charset="0"/>
                <a:ea typeface="Calibri" panose="020F0502020204030204" pitchFamily="34" charset="0"/>
                <a:cs typeface="+mn-cs"/>
              </a:rPr>
              <a:t>Partnership for Evidence-Based Response to COVID-19</a:t>
            </a:r>
          </a:p>
        </p:txBody>
      </p:sp>
      <p:cxnSp>
        <p:nvCxnSpPr>
          <p:cNvPr id="17" name="Straight Connector 16">
            <a:extLst>
              <a:ext uri="{FF2B5EF4-FFF2-40B4-BE49-F238E27FC236}">
                <a16:creationId xmlns:a16="http://schemas.microsoft.com/office/drawing/2014/main" id="{D0D33C4B-29CD-42F9-9829-4DA9B097108F}"/>
              </a:ext>
            </a:extLst>
          </p:cNvPr>
          <p:cNvCxnSpPr/>
          <p:nvPr/>
        </p:nvCxnSpPr>
        <p:spPr>
          <a:xfrm>
            <a:off x="777647" y="3168068"/>
            <a:ext cx="35197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663AF3EC-C2A5-4338-B9A8-4646EC2CDBFF}"/>
              </a:ext>
            </a:extLst>
          </p:cNvPr>
          <p:cNvPicPr>
            <a:picLocks noChangeAspect="1"/>
          </p:cNvPicPr>
          <p:nvPr/>
        </p:nvPicPr>
        <p:blipFill>
          <a:blip r:embed="rId3"/>
          <a:stretch>
            <a:fillRect/>
          </a:stretch>
        </p:blipFill>
        <p:spPr>
          <a:xfrm>
            <a:off x="-1" y="6313360"/>
            <a:ext cx="1710543" cy="397287"/>
          </a:xfrm>
          <a:prstGeom prst="rect">
            <a:avLst/>
          </a:prstGeom>
        </p:spPr>
      </p:pic>
    </p:spTree>
    <p:extLst>
      <p:ext uri="{BB962C8B-B14F-4D97-AF65-F5344CB8AC3E}">
        <p14:creationId xmlns:p14="http://schemas.microsoft.com/office/powerpoint/2010/main" val="418981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E4D5CFE-5500-43AF-A7CD-E73385110F7D}"/>
              </a:ext>
            </a:extLst>
          </p:cNvPr>
          <p:cNvGrpSpPr/>
          <p:nvPr/>
        </p:nvGrpSpPr>
        <p:grpSpPr>
          <a:xfrm>
            <a:off x="1" y="0"/>
            <a:ext cx="5530787" cy="6858000"/>
            <a:chOff x="6609059" y="1126986"/>
            <a:chExt cx="3022087" cy="6858000"/>
          </a:xfrm>
        </p:grpSpPr>
        <p:sp>
          <p:nvSpPr>
            <p:cNvPr id="13" name="Rectangle 12">
              <a:extLst>
                <a:ext uri="{FF2B5EF4-FFF2-40B4-BE49-F238E27FC236}">
                  <a16:creationId xmlns:a16="http://schemas.microsoft.com/office/drawing/2014/main" id="{A52202E8-3122-4424-BCDB-FB7BCCF79FBC}"/>
                </a:ext>
              </a:extLst>
            </p:cNvPr>
            <p:cNvSpPr/>
            <p:nvPr/>
          </p:nvSpPr>
          <p:spPr>
            <a:xfrm>
              <a:off x="6609059" y="1126986"/>
              <a:ext cx="302208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5AFD5666-E4C0-4B12-8C1A-1858C169476D}"/>
                </a:ext>
              </a:extLst>
            </p:cNvPr>
            <p:cNvSpPr txBox="1">
              <a:spLocks/>
            </p:cNvSpPr>
            <p:nvPr/>
          </p:nvSpPr>
          <p:spPr>
            <a:xfrm>
              <a:off x="6663786" y="1285980"/>
              <a:ext cx="2864448" cy="1004465"/>
            </a:xfrm>
            <a:prstGeom prst="rect">
              <a:avLst/>
            </a:prstGeom>
          </p:spPr>
          <p:txBody>
            <a:bodyPr/>
            <a:lstStyle>
              <a:defPPr>
                <a:defRPr lang="fr-FR"/>
              </a:defPPr>
              <a:lvl1pPr algn="ctr">
                <a:lnSpc>
                  <a:spcPct val="90000"/>
                </a:lnSpc>
                <a:spcBef>
                  <a:spcPct val="0"/>
                </a:spcBef>
                <a:buNone/>
                <a:defRPr sz="2600" b="1" cap="none" spc="0" baseline="0">
                  <a:solidFill>
                    <a:srgbClr val="019D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fr-FR" sz="3600">
                  <a:solidFill>
                    <a:srgbClr val="F4A62D"/>
                  </a:solidFill>
                  <a:latin typeface="HK Grotesk Black" panose="00000A00000000000000" pitchFamily="2" charset="0"/>
                </a:rPr>
                <a:t>Comment la population perçoit-elle les risques ?</a:t>
              </a:r>
            </a:p>
          </p:txBody>
        </p:sp>
        <p:cxnSp>
          <p:nvCxnSpPr>
            <p:cNvPr id="18" name="Straight Connector 17">
              <a:extLst>
                <a:ext uri="{FF2B5EF4-FFF2-40B4-BE49-F238E27FC236}">
                  <a16:creationId xmlns:a16="http://schemas.microsoft.com/office/drawing/2014/main" id="{525ECE08-0C8E-4AAD-9F58-CEEA933FEF16}"/>
                </a:ext>
              </a:extLst>
            </p:cNvPr>
            <p:cNvCxnSpPr/>
            <p:nvPr/>
          </p:nvCxnSpPr>
          <p:spPr>
            <a:xfrm>
              <a:off x="6712895" y="2450049"/>
              <a:ext cx="35197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2" name="Rectangle 11">
            <a:extLst>
              <a:ext uri="{FF2B5EF4-FFF2-40B4-BE49-F238E27FC236}">
                <a16:creationId xmlns:a16="http://schemas.microsoft.com/office/drawing/2014/main" id="{BA88531E-7E35-4680-B066-C36068D8D94F}"/>
              </a:ext>
            </a:extLst>
          </p:cNvPr>
          <p:cNvSpPr/>
          <p:nvPr/>
        </p:nvSpPr>
        <p:spPr>
          <a:xfrm>
            <a:off x="1937845" y="6325340"/>
            <a:ext cx="4774311" cy="39728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fr-FR" sz="900" b="0" i="0" u="none" strike="noStrike" cap="none" normalizeH="0" baseline="0" noProof="0">
                <a:ln>
                  <a:noFill/>
                </a:ln>
                <a:solidFill>
                  <a:prstClr val="white"/>
                </a:solidFill>
                <a:uLnTx/>
                <a:uFillTx/>
                <a:latin typeface="GT America" panose="00000500000000000000" pitchFamily="50" charset="0"/>
                <a:ea typeface="Calibri" panose="020F0502020204030204" pitchFamily="34" charset="0"/>
                <a:cs typeface="+mn-cs"/>
              </a:rPr>
              <a:t>Partnership for Evidence-Based Response to COVID-19</a:t>
            </a:r>
          </a:p>
        </p:txBody>
      </p:sp>
      <p:pic>
        <p:nvPicPr>
          <p:cNvPr id="16" name="Picture 15">
            <a:extLst>
              <a:ext uri="{FF2B5EF4-FFF2-40B4-BE49-F238E27FC236}">
                <a16:creationId xmlns:a16="http://schemas.microsoft.com/office/drawing/2014/main" id="{2D2A4108-4C15-48F0-A0E8-EB239EB8CB45}"/>
              </a:ext>
            </a:extLst>
          </p:cNvPr>
          <p:cNvPicPr>
            <a:picLocks noChangeAspect="1"/>
          </p:cNvPicPr>
          <p:nvPr/>
        </p:nvPicPr>
        <p:blipFill>
          <a:blip r:embed="rId3"/>
          <a:stretch>
            <a:fillRect/>
          </a:stretch>
        </p:blipFill>
        <p:spPr>
          <a:xfrm>
            <a:off x="127876" y="6265228"/>
            <a:ext cx="1873969" cy="397288"/>
          </a:xfrm>
          <a:prstGeom prst="rect">
            <a:avLst/>
          </a:prstGeom>
        </p:spPr>
      </p:pic>
      <p:sp>
        <p:nvSpPr>
          <p:cNvPr id="28" name="TextBox 27">
            <a:extLst>
              <a:ext uri="{FF2B5EF4-FFF2-40B4-BE49-F238E27FC236}">
                <a16:creationId xmlns:a16="http://schemas.microsoft.com/office/drawing/2014/main" id="{4701AB7C-61DB-41CD-853B-8242C5A4680E}"/>
              </a:ext>
            </a:extLst>
          </p:cNvPr>
          <p:cNvSpPr txBox="1"/>
          <p:nvPr/>
        </p:nvSpPr>
        <p:spPr>
          <a:xfrm>
            <a:off x="190034" y="1483720"/>
            <a:ext cx="5242288" cy="2031325"/>
          </a:xfrm>
          <a:prstGeom prst="rect">
            <a:avLst/>
          </a:prstGeom>
          <a:noFill/>
        </p:spPr>
        <p:txBody>
          <a:bodyPr wrap="square">
            <a:spAutoFit/>
          </a:bodyPr>
          <a:lstStyle/>
          <a:p>
            <a:r>
              <a:rPr lang="fr-FR" b="1">
                <a:solidFill>
                  <a:schemeClr val="bg1"/>
                </a:solidFill>
                <a:latin typeface="GT America" panose="00000500000000000000"/>
              </a:rPr>
              <a:t>Seul un quart des répondants pensent qu’ils ont un risque individuel élevé d’attraper la COVID-19, ce qui correspond aux résultats de février 2021 et à la moyenne régionale d’Afrique du Nord. En revanche, plus de quatre répondants sur cinq pensent que le virus représente une menace pour leur pays, ce qui est bien au-dessus de la moyenne régionale (71 %). </a:t>
            </a:r>
          </a:p>
        </p:txBody>
      </p:sp>
      <p:sp>
        <p:nvSpPr>
          <p:cNvPr id="29" name="TextBox 28">
            <a:extLst>
              <a:ext uri="{FF2B5EF4-FFF2-40B4-BE49-F238E27FC236}">
                <a16:creationId xmlns:a16="http://schemas.microsoft.com/office/drawing/2014/main" id="{414E6458-6BB9-4B9E-8771-442473713DC8}"/>
              </a:ext>
            </a:extLst>
          </p:cNvPr>
          <p:cNvSpPr txBox="1"/>
          <p:nvPr/>
        </p:nvSpPr>
        <p:spPr>
          <a:xfrm>
            <a:off x="320839" y="3802542"/>
            <a:ext cx="4889110" cy="1438855"/>
          </a:xfrm>
          <a:prstGeom prst="rect">
            <a:avLst/>
          </a:prstGeom>
          <a:noFill/>
        </p:spPr>
        <p:txBody>
          <a:bodyPr wrap="square" rtlCol="0">
            <a:spAutoFit/>
          </a:bodyPr>
          <a:lstStyle/>
          <a:p>
            <a:r>
              <a:rPr lang="fr-FR" sz="1750" b="1" i="0">
                <a:solidFill>
                  <a:schemeClr val="bg1">
                    <a:lumMod val="85000"/>
                  </a:schemeClr>
                </a:solidFill>
                <a:latin typeface="GTAmerica"/>
              </a:rPr>
              <a:t>Répartition des données</a:t>
            </a:r>
          </a:p>
          <a:p>
            <a:pPr marL="285750" indent="-285750">
              <a:buFont typeface="Arial" panose="020B0604020202020204" pitchFamily="34" charset="0"/>
              <a:buChar char="•"/>
            </a:pPr>
            <a:r>
              <a:rPr lang="fr-FR" sz="1750">
                <a:solidFill>
                  <a:schemeClr val="bg1">
                    <a:lumMod val="85000"/>
                  </a:schemeClr>
                </a:solidFill>
                <a:latin typeface="GTAmerica"/>
              </a:rPr>
              <a:t>Presque la moitié des répondants pensent que la COVID-19 pourrait nuire gravement à leur santé, ce qui est au-dessus de la moyenne régionale (38 %).</a:t>
            </a:r>
          </a:p>
        </p:txBody>
      </p:sp>
      <p:pic>
        <p:nvPicPr>
          <p:cNvPr id="2" name="Picture 2" descr="Graphical user interface, application&#10;&#10;Description automatically generated">
            <a:extLst>
              <a:ext uri="{FF2B5EF4-FFF2-40B4-BE49-F238E27FC236}">
                <a16:creationId xmlns:a16="http://schemas.microsoft.com/office/drawing/2014/main" id="{673E8730-CA36-49DF-AD86-57E095EE6525}"/>
              </a:ext>
            </a:extLst>
          </p:cNvPr>
          <p:cNvPicPr>
            <a:picLocks noChangeAspect="1"/>
          </p:cNvPicPr>
          <p:nvPr/>
        </p:nvPicPr>
        <p:blipFill>
          <a:blip r:embed="rId4"/>
          <a:stretch>
            <a:fillRect/>
          </a:stretch>
        </p:blipFill>
        <p:spPr>
          <a:xfrm>
            <a:off x="6411270" y="598181"/>
            <a:ext cx="4918680" cy="5667455"/>
          </a:xfrm>
          <a:prstGeom prst="rect">
            <a:avLst/>
          </a:prstGeom>
        </p:spPr>
      </p:pic>
    </p:spTree>
    <p:extLst>
      <p:ext uri="{BB962C8B-B14F-4D97-AF65-F5344CB8AC3E}">
        <p14:creationId xmlns:p14="http://schemas.microsoft.com/office/powerpoint/2010/main" val="964683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FFEFF1AC-5A52-4D36-B379-1AD98FCF8021}"/>
              </a:ext>
            </a:extLst>
          </p:cNvPr>
          <p:cNvGrpSpPr/>
          <p:nvPr/>
        </p:nvGrpSpPr>
        <p:grpSpPr>
          <a:xfrm>
            <a:off x="-5815" y="-50000"/>
            <a:ext cx="5546614" cy="6916168"/>
            <a:chOff x="6609059" y="1126986"/>
            <a:chExt cx="3022087" cy="6858000"/>
          </a:xfrm>
        </p:grpSpPr>
        <p:sp>
          <p:nvSpPr>
            <p:cNvPr id="20" name="Rectangle 19">
              <a:extLst>
                <a:ext uri="{FF2B5EF4-FFF2-40B4-BE49-F238E27FC236}">
                  <a16:creationId xmlns:a16="http://schemas.microsoft.com/office/drawing/2014/main" id="{861BE201-86C3-4ACC-90A9-5C449E8BDC40}"/>
                </a:ext>
              </a:extLst>
            </p:cNvPr>
            <p:cNvSpPr/>
            <p:nvPr/>
          </p:nvSpPr>
          <p:spPr>
            <a:xfrm>
              <a:off x="6609059" y="1126986"/>
              <a:ext cx="302208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1">
              <a:extLst>
                <a:ext uri="{FF2B5EF4-FFF2-40B4-BE49-F238E27FC236}">
                  <a16:creationId xmlns:a16="http://schemas.microsoft.com/office/drawing/2014/main" id="{B4F9BB81-C607-424A-927D-FBBFA4114ECA}"/>
                </a:ext>
              </a:extLst>
            </p:cNvPr>
            <p:cNvSpPr txBox="1">
              <a:spLocks/>
            </p:cNvSpPr>
            <p:nvPr/>
          </p:nvSpPr>
          <p:spPr>
            <a:xfrm>
              <a:off x="6672087" y="1190110"/>
              <a:ext cx="2944577" cy="1004465"/>
            </a:xfrm>
            <a:prstGeom prst="rect">
              <a:avLst/>
            </a:prstGeom>
          </p:spPr>
          <p:txBody>
            <a:bodyPr lIns="91440" tIns="45720" rIns="91440" bIns="45720" anchor="t"/>
            <a:lstStyle>
              <a:defPPr>
                <a:defRPr lang="fr-FR"/>
              </a:defPPr>
              <a:lvl1pPr algn="ctr">
                <a:lnSpc>
                  <a:spcPct val="90000"/>
                </a:lnSpc>
                <a:spcBef>
                  <a:spcPct val="0"/>
                </a:spcBef>
                <a:buNone/>
                <a:defRPr sz="2600" b="1" cap="none" spc="0" baseline="0">
                  <a:solidFill>
                    <a:srgbClr val="019D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fr-FR" sz="3200" dirty="0">
                  <a:solidFill>
                    <a:srgbClr val="F4A62D"/>
                  </a:solidFill>
                  <a:latin typeface="HK Grotesk Black"/>
                </a:rPr>
                <a:t>La COVID-19 est-elle un sujet de préoccupation pour la population ?</a:t>
              </a:r>
            </a:p>
          </p:txBody>
        </p:sp>
        <p:cxnSp>
          <p:nvCxnSpPr>
            <p:cNvPr id="25" name="Straight Connector 24">
              <a:extLst>
                <a:ext uri="{FF2B5EF4-FFF2-40B4-BE49-F238E27FC236}">
                  <a16:creationId xmlns:a16="http://schemas.microsoft.com/office/drawing/2014/main" id="{FF54FC8B-6847-4D1A-BB6B-B435EA9E6D4E}"/>
                </a:ext>
              </a:extLst>
            </p:cNvPr>
            <p:cNvCxnSpPr/>
            <p:nvPr/>
          </p:nvCxnSpPr>
          <p:spPr>
            <a:xfrm>
              <a:off x="6748238" y="2580946"/>
              <a:ext cx="35197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3" name="Rectangle 12">
            <a:extLst>
              <a:ext uri="{FF2B5EF4-FFF2-40B4-BE49-F238E27FC236}">
                <a16:creationId xmlns:a16="http://schemas.microsoft.com/office/drawing/2014/main" id="{0E36AC74-588C-49F3-994A-987419B7CB41}"/>
              </a:ext>
            </a:extLst>
          </p:cNvPr>
          <p:cNvSpPr/>
          <p:nvPr/>
        </p:nvSpPr>
        <p:spPr>
          <a:xfrm>
            <a:off x="1863959" y="6453717"/>
            <a:ext cx="4774311" cy="39728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fr-FR" sz="900" b="0" i="0" u="none" strike="noStrike" cap="none" normalizeH="0" baseline="0" noProof="0">
                <a:ln>
                  <a:noFill/>
                </a:ln>
                <a:solidFill>
                  <a:prstClr val="white"/>
                </a:solidFill>
                <a:uLnTx/>
                <a:uFillTx/>
                <a:latin typeface="GT America" panose="00000500000000000000" pitchFamily="50" charset="0"/>
                <a:ea typeface="Calibri" panose="020F0502020204030204" pitchFamily="34" charset="0"/>
                <a:cs typeface="+mn-cs"/>
              </a:rPr>
              <a:t>Partnership for Evidence-Based Response to COVID-19</a:t>
            </a:r>
          </a:p>
        </p:txBody>
      </p:sp>
      <p:pic>
        <p:nvPicPr>
          <p:cNvPr id="14" name="Picture 13">
            <a:extLst>
              <a:ext uri="{FF2B5EF4-FFF2-40B4-BE49-F238E27FC236}">
                <a16:creationId xmlns:a16="http://schemas.microsoft.com/office/drawing/2014/main" id="{7DF567E4-1605-427D-A5D7-E27BDA35C58C}"/>
              </a:ext>
            </a:extLst>
          </p:cNvPr>
          <p:cNvPicPr>
            <a:picLocks noChangeAspect="1"/>
          </p:cNvPicPr>
          <p:nvPr/>
        </p:nvPicPr>
        <p:blipFill>
          <a:blip r:embed="rId3"/>
          <a:stretch>
            <a:fillRect/>
          </a:stretch>
        </p:blipFill>
        <p:spPr>
          <a:xfrm>
            <a:off x="-10010" y="6348807"/>
            <a:ext cx="1873969" cy="397288"/>
          </a:xfrm>
          <a:prstGeom prst="rect">
            <a:avLst/>
          </a:prstGeom>
        </p:spPr>
      </p:pic>
      <p:sp>
        <p:nvSpPr>
          <p:cNvPr id="15" name="TextBox 14">
            <a:extLst>
              <a:ext uri="{FF2B5EF4-FFF2-40B4-BE49-F238E27FC236}">
                <a16:creationId xmlns:a16="http://schemas.microsoft.com/office/drawing/2014/main" id="{9278A87E-98A7-4EE1-9A21-61762D2540AB}"/>
              </a:ext>
            </a:extLst>
          </p:cNvPr>
          <p:cNvSpPr txBox="1"/>
          <p:nvPr/>
        </p:nvSpPr>
        <p:spPr>
          <a:xfrm>
            <a:off x="263791" y="3896040"/>
            <a:ext cx="4889110" cy="1708160"/>
          </a:xfrm>
          <a:prstGeom prst="rect">
            <a:avLst/>
          </a:prstGeom>
          <a:noFill/>
        </p:spPr>
        <p:txBody>
          <a:bodyPr wrap="square" rtlCol="0">
            <a:spAutoFit/>
          </a:bodyPr>
          <a:lstStyle/>
          <a:p>
            <a:r>
              <a:rPr lang="fr-FR" sz="1750" b="1" i="0">
                <a:solidFill>
                  <a:schemeClr val="bg1">
                    <a:lumMod val="85000"/>
                  </a:schemeClr>
                </a:solidFill>
                <a:latin typeface="GTAmerica"/>
              </a:rPr>
              <a:t>Répartition des données</a:t>
            </a:r>
          </a:p>
          <a:p>
            <a:pPr marL="285750" indent="-285750">
              <a:buFont typeface="Arial" panose="020B0604020202020204" pitchFamily="34" charset="0"/>
              <a:buChar char="•"/>
            </a:pPr>
            <a:r>
              <a:rPr lang="fr-FR" sz="1750" i="0">
                <a:solidFill>
                  <a:schemeClr val="bg1">
                    <a:lumMod val="85000"/>
                  </a:schemeClr>
                </a:solidFill>
                <a:latin typeface="GTAmerica"/>
              </a:rPr>
              <a:t>Parmi les répondants, les femmes citent davantage l’éducation comme une préoccupation majeure que les hommes (20 % versus 8 %). Les fermeture d’écoles dues à la COVID-19 ont eu des conséquences disproportionnées pour les femmes dans le monde entier, et c’est aussi le cas au Maroc.</a:t>
            </a:r>
          </a:p>
        </p:txBody>
      </p:sp>
      <p:sp>
        <p:nvSpPr>
          <p:cNvPr id="16" name="TextBox 15">
            <a:extLst>
              <a:ext uri="{FF2B5EF4-FFF2-40B4-BE49-F238E27FC236}">
                <a16:creationId xmlns:a16="http://schemas.microsoft.com/office/drawing/2014/main" id="{703E9508-F0E6-44BC-AF37-83E4ADC20796}"/>
              </a:ext>
            </a:extLst>
          </p:cNvPr>
          <p:cNvSpPr txBox="1"/>
          <p:nvPr/>
        </p:nvSpPr>
        <p:spPr>
          <a:xfrm>
            <a:off x="115558" y="1533117"/>
            <a:ext cx="5266934" cy="1754326"/>
          </a:xfrm>
          <a:prstGeom prst="rect">
            <a:avLst/>
          </a:prstGeom>
          <a:noFill/>
        </p:spPr>
        <p:txBody>
          <a:bodyPr wrap="square">
            <a:spAutoFit/>
          </a:bodyPr>
          <a:lstStyle/>
          <a:p>
            <a:r>
              <a:rPr lang="fr-FR" b="1">
                <a:solidFill>
                  <a:schemeClr val="bg1"/>
                </a:solidFill>
                <a:latin typeface="GT America" panose="00000500000000000000"/>
              </a:rPr>
              <a:t>Deux répondants sur cinq considèrent la COVID-19 comme une préoccupation majeure. En plus de la pandémie de COVID-19, l’accès aux revenus et à l’emploi est une des préoccupations majeures citées par les répondants au Maroc, et plus particulièrement par les répondants des zones rurales (46 % versus 36 % des répondants des zones urbaines). </a:t>
            </a:r>
          </a:p>
        </p:txBody>
      </p:sp>
      <p:pic>
        <p:nvPicPr>
          <p:cNvPr id="2" name="Picture 3" descr="Graphical user interface, application&#10;&#10;Description automatically generated">
            <a:extLst>
              <a:ext uri="{FF2B5EF4-FFF2-40B4-BE49-F238E27FC236}">
                <a16:creationId xmlns:a16="http://schemas.microsoft.com/office/drawing/2014/main" id="{5278E6C8-AA3D-4D68-8C7A-E7DD24DB3967}"/>
              </a:ext>
            </a:extLst>
          </p:cNvPr>
          <p:cNvPicPr>
            <a:picLocks noChangeAspect="1"/>
          </p:cNvPicPr>
          <p:nvPr/>
        </p:nvPicPr>
        <p:blipFill>
          <a:blip r:embed="rId4"/>
          <a:stretch>
            <a:fillRect/>
          </a:stretch>
        </p:blipFill>
        <p:spPr>
          <a:xfrm>
            <a:off x="6864980" y="371246"/>
            <a:ext cx="4185764" cy="6220211"/>
          </a:xfrm>
          <a:prstGeom prst="rect">
            <a:avLst/>
          </a:prstGeom>
        </p:spPr>
      </p:pic>
    </p:spTree>
    <p:extLst>
      <p:ext uri="{BB962C8B-B14F-4D97-AF65-F5344CB8AC3E}">
        <p14:creationId xmlns:p14="http://schemas.microsoft.com/office/powerpoint/2010/main" val="606846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84E92FCD-1680-4FF3-B75B-9FB183B90C74}"/>
              </a:ext>
            </a:extLst>
          </p:cNvPr>
          <p:cNvGrpSpPr/>
          <p:nvPr/>
        </p:nvGrpSpPr>
        <p:grpSpPr>
          <a:xfrm>
            <a:off x="0" y="0"/>
            <a:ext cx="5704114" cy="6858000"/>
            <a:chOff x="6609059" y="1126986"/>
            <a:chExt cx="3125407" cy="6858000"/>
          </a:xfrm>
        </p:grpSpPr>
        <p:sp>
          <p:nvSpPr>
            <p:cNvPr id="25" name="Rectangle 24">
              <a:extLst>
                <a:ext uri="{FF2B5EF4-FFF2-40B4-BE49-F238E27FC236}">
                  <a16:creationId xmlns:a16="http://schemas.microsoft.com/office/drawing/2014/main" id="{444F3635-1B7D-48EE-A094-1DCF8C22B933}"/>
                </a:ext>
              </a:extLst>
            </p:cNvPr>
            <p:cNvSpPr/>
            <p:nvPr/>
          </p:nvSpPr>
          <p:spPr>
            <a:xfrm>
              <a:off x="6609059" y="1126986"/>
              <a:ext cx="302208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1">
              <a:extLst>
                <a:ext uri="{FF2B5EF4-FFF2-40B4-BE49-F238E27FC236}">
                  <a16:creationId xmlns:a16="http://schemas.microsoft.com/office/drawing/2014/main" id="{9545867E-065D-41D6-94F0-128CAAB70CDF}"/>
                </a:ext>
              </a:extLst>
            </p:cNvPr>
            <p:cNvSpPr txBox="1">
              <a:spLocks/>
            </p:cNvSpPr>
            <p:nvPr/>
          </p:nvSpPr>
          <p:spPr>
            <a:xfrm>
              <a:off x="6716333" y="1153383"/>
              <a:ext cx="2864448" cy="1004465"/>
            </a:xfrm>
            <a:prstGeom prst="rect">
              <a:avLst/>
            </a:prstGeom>
          </p:spPr>
          <p:txBody>
            <a:bodyPr/>
            <a:lstStyle>
              <a:defPPr>
                <a:defRPr lang="fr-FR"/>
              </a:defPPr>
              <a:lvl1pPr algn="ctr">
                <a:lnSpc>
                  <a:spcPct val="90000"/>
                </a:lnSpc>
                <a:spcBef>
                  <a:spcPct val="0"/>
                </a:spcBef>
                <a:buNone/>
                <a:defRPr sz="2600" b="1" cap="none" spc="0" baseline="0">
                  <a:solidFill>
                    <a:srgbClr val="019D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fr-FR" sz="3200" dirty="0">
                  <a:solidFill>
                    <a:srgbClr val="F4A62D"/>
                  </a:solidFill>
                  <a:latin typeface="HK Grotesk Black" panose="00000A00000000000000" pitchFamily="2" charset="0"/>
                </a:rPr>
                <a:t>En qui la population a-t-elle confiance ?</a:t>
              </a:r>
            </a:p>
          </p:txBody>
        </p:sp>
        <p:sp>
          <p:nvSpPr>
            <p:cNvPr id="27" name="Rectangle 26">
              <a:extLst>
                <a:ext uri="{FF2B5EF4-FFF2-40B4-BE49-F238E27FC236}">
                  <a16:creationId xmlns:a16="http://schemas.microsoft.com/office/drawing/2014/main" id="{5DE77875-69C2-4AD8-8701-2E24D74C71CE}"/>
                </a:ext>
              </a:extLst>
            </p:cNvPr>
            <p:cNvSpPr/>
            <p:nvPr/>
          </p:nvSpPr>
          <p:spPr>
            <a:xfrm>
              <a:off x="7490026" y="7580703"/>
              <a:ext cx="2244440" cy="39728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fr-FR" sz="900" b="0" i="0" u="none" strike="noStrike" cap="none" normalizeH="0" baseline="0" noProof="0">
                  <a:ln>
                    <a:noFill/>
                  </a:ln>
                  <a:solidFill>
                    <a:prstClr val="white"/>
                  </a:solidFill>
                  <a:uLnTx/>
                  <a:uFillTx/>
                  <a:latin typeface="GT America" panose="00000500000000000000" pitchFamily="50" charset="0"/>
                  <a:ea typeface="Calibri" panose="020F0502020204030204" pitchFamily="34" charset="0"/>
                  <a:cs typeface="+mn-cs"/>
                </a:rPr>
                <a:t>Partnership for Evidence-Based Response to COVID-19</a:t>
              </a:r>
            </a:p>
          </p:txBody>
        </p:sp>
        <p:pic>
          <p:nvPicPr>
            <p:cNvPr id="28" name="Picture 27">
              <a:extLst>
                <a:ext uri="{FF2B5EF4-FFF2-40B4-BE49-F238E27FC236}">
                  <a16:creationId xmlns:a16="http://schemas.microsoft.com/office/drawing/2014/main" id="{BE743FA5-2FEE-4BF3-949A-0CA7100F5C1C}"/>
                </a:ext>
              </a:extLst>
            </p:cNvPr>
            <p:cNvPicPr>
              <a:picLocks noChangeAspect="1"/>
            </p:cNvPicPr>
            <p:nvPr/>
          </p:nvPicPr>
          <p:blipFill>
            <a:blip r:embed="rId3"/>
            <a:stretch>
              <a:fillRect/>
            </a:stretch>
          </p:blipFill>
          <p:spPr>
            <a:xfrm>
              <a:off x="6609059" y="7475793"/>
              <a:ext cx="880967" cy="397288"/>
            </a:xfrm>
            <a:prstGeom prst="rect">
              <a:avLst/>
            </a:prstGeom>
          </p:spPr>
        </p:pic>
        <p:cxnSp>
          <p:nvCxnSpPr>
            <p:cNvPr id="29" name="Straight Connector 28">
              <a:extLst>
                <a:ext uri="{FF2B5EF4-FFF2-40B4-BE49-F238E27FC236}">
                  <a16:creationId xmlns:a16="http://schemas.microsoft.com/office/drawing/2014/main" id="{DE3F8D16-9DDF-4E06-ABC8-291C27CD69FB}"/>
                </a:ext>
              </a:extLst>
            </p:cNvPr>
            <p:cNvCxnSpPr/>
            <p:nvPr/>
          </p:nvCxnSpPr>
          <p:spPr>
            <a:xfrm>
              <a:off x="6823591" y="2082157"/>
              <a:ext cx="35197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45EA1C22-D848-44CB-81B6-16196BCCE90A}"/>
              </a:ext>
            </a:extLst>
          </p:cNvPr>
          <p:cNvSpPr txBox="1"/>
          <p:nvPr/>
        </p:nvSpPr>
        <p:spPr>
          <a:xfrm>
            <a:off x="313218" y="4331524"/>
            <a:ext cx="4889110" cy="1438855"/>
          </a:xfrm>
          <a:prstGeom prst="rect">
            <a:avLst/>
          </a:prstGeom>
          <a:noFill/>
        </p:spPr>
        <p:txBody>
          <a:bodyPr wrap="square" rtlCol="0">
            <a:spAutoFit/>
          </a:bodyPr>
          <a:lstStyle/>
          <a:p>
            <a:r>
              <a:rPr lang="fr-FR" sz="1750" b="1" i="0">
                <a:solidFill>
                  <a:schemeClr val="bg1">
                    <a:lumMod val="85000"/>
                  </a:schemeClr>
                </a:solidFill>
                <a:latin typeface="GTAmerica"/>
              </a:rPr>
              <a:t>Répartition des données</a:t>
            </a:r>
          </a:p>
          <a:p>
            <a:pPr marL="285750" indent="-285750">
              <a:buFont typeface="Arial" panose="020B0604020202020204" pitchFamily="34" charset="0"/>
              <a:buChar char="•"/>
            </a:pPr>
            <a:r>
              <a:rPr lang="fr-FR" sz="1750" i="0">
                <a:solidFill>
                  <a:schemeClr val="bg1">
                    <a:lumMod val="85000"/>
                  </a:schemeClr>
                </a:solidFill>
                <a:latin typeface="GTAmerica"/>
              </a:rPr>
              <a:t>Depuis février 2021, le soutien envers le gouvernement a beaucoup baissé chez les jeunes âgés de 18 à 25 ans (51 % versus 74 % en février) et ceux âgés de 26 à 35 ans (61 % versus 85 % en février). </a:t>
            </a:r>
          </a:p>
        </p:txBody>
      </p:sp>
      <p:sp>
        <p:nvSpPr>
          <p:cNvPr id="17" name="TextBox 16">
            <a:extLst>
              <a:ext uri="{FF2B5EF4-FFF2-40B4-BE49-F238E27FC236}">
                <a16:creationId xmlns:a16="http://schemas.microsoft.com/office/drawing/2014/main" id="{F3515B67-5C6C-46EA-93C0-5F63F271B2D4}"/>
              </a:ext>
            </a:extLst>
          </p:cNvPr>
          <p:cNvSpPr txBox="1"/>
          <p:nvPr/>
        </p:nvSpPr>
        <p:spPr>
          <a:xfrm>
            <a:off x="195784" y="1160079"/>
            <a:ext cx="5319763" cy="2862322"/>
          </a:xfrm>
          <a:prstGeom prst="rect">
            <a:avLst/>
          </a:prstGeom>
          <a:noFill/>
        </p:spPr>
        <p:txBody>
          <a:bodyPr wrap="square">
            <a:spAutoFit/>
          </a:bodyPr>
          <a:lstStyle/>
          <a:p>
            <a:r>
              <a:rPr lang="fr-FR" b="1">
                <a:solidFill>
                  <a:schemeClr val="bg1"/>
                </a:solidFill>
                <a:latin typeface="GT America" panose="00000500000000000000"/>
              </a:rPr>
              <a:t>Les personnes et les institutions du secteur de la santé restent celles en qui les répondants ont le plus confiance pour gérer la riposte à la COVID-19 au Maroc, comme c’était déjà le cas en février 2021. Le niveau de satisfaction envers la riposte du gouvernement à la COVID-19 a baissé depuis février (74 % versus 88 %). Cette baisse reflète probablement l’opinion de la population sur la riposte à la COVID-19 du PJD, puisque le nouveau parti au pouvoir n’était pas encore en fonction en septembre après les élections législatives. </a:t>
            </a:r>
          </a:p>
        </p:txBody>
      </p:sp>
      <p:pic>
        <p:nvPicPr>
          <p:cNvPr id="2" name="Picture 2">
            <a:extLst>
              <a:ext uri="{FF2B5EF4-FFF2-40B4-BE49-F238E27FC236}">
                <a16:creationId xmlns:a16="http://schemas.microsoft.com/office/drawing/2014/main" id="{EAAE194E-B47E-4BEF-A6C8-CF3896A87460}"/>
              </a:ext>
            </a:extLst>
          </p:cNvPr>
          <p:cNvPicPr>
            <a:picLocks noChangeAspect="1"/>
          </p:cNvPicPr>
          <p:nvPr/>
        </p:nvPicPr>
        <p:blipFill>
          <a:blip r:embed="rId4"/>
          <a:stretch>
            <a:fillRect/>
          </a:stretch>
        </p:blipFill>
        <p:spPr>
          <a:xfrm>
            <a:off x="6585774" y="840386"/>
            <a:ext cx="4622024" cy="1396310"/>
          </a:xfrm>
          <a:prstGeom prst="rect">
            <a:avLst/>
          </a:prstGeom>
        </p:spPr>
      </p:pic>
      <p:pic>
        <p:nvPicPr>
          <p:cNvPr id="3" name="Picture 4" descr="Graphical user interface, text, application&#10;&#10;Description automatically generated">
            <a:extLst>
              <a:ext uri="{FF2B5EF4-FFF2-40B4-BE49-F238E27FC236}">
                <a16:creationId xmlns:a16="http://schemas.microsoft.com/office/drawing/2014/main" id="{21ECD437-BDC8-448A-B211-30A041EB9F65}"/>
              </a:ext>
            </a:extLst>
          </p:cNvPr>
          <p:cNvPicPr>
            <a:picLocks noChangeAspect="1"/>
          </p:cNvPicPr>
          <p:nvPr/>
        </p:nvPicPr>
        <p:blipFill>
          <a:blip r:embed="rId5"/>
          <a:stretch>
            <a:fillRect/>
          </a:stretch>
        </p:blipFill>
        <p:spPr>
          <a:xfrm>
            <a:off x="7144186" y="2477905"/>
            <a:ext cx="3708787" cy="3449456"/>
          </a:xfrm>
          <a:prstGeom prst="rect">
            <a:avLst/>
          </a:prstGeom>
        </p:spPr>
      </p:pic>
    </p:spTree>
    <p:extLst>
      <p:ext uri="{BB962C8B-B14F-4D97-AF65-F5344CB8AC3E}">
        <p14:creationId xmlns:p14="http://schemas.microsoft.com/office/powerpoint/2010/main" val="35916981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FEEB191F-0EC5-4B0D-913B-5A46502C20F1}"/>
              </a:ext>
            </a:extLst>
          </p:cNvPr>
          <p:cNvGrpSpPr/>
          <p:nvPr/>
        </p:nvGrpSpPr>
        <p:grpSpPr>
          <a:xfrm>
            <a:off x="-36902" y="0"/>
            <a:ext cx="5635859" cy="6858000"/>
            <a:chOff x="6609059" y="1126986"/>
            <a:chExt cx="3059087" cy="6858000"/>
          </a:xfrm>
        </p:grpSpPr>
        <p:sp>
          <p:nvSpPr>
            <p:cNvPr id="24" name="Rectangle 23">
              <a:extLst>
                <a:ext uri="{FF2B5EF4-FFF2-40B4-BE49-F238E27FC236}">
                  <a16:creationId xmlns:a16="http://schemas.microsoft.com/office/drawing/2014/main" id="{62A1D2E1-D900-49A5-B780-F893741DB6F0}"/>
                </a:ext>
              </a:extLst>
            </p:cNvPr>
            <p:cNvSpPr/>
            <p:nvPr/>
          </p:nvSpPr>
          <p:spPr>
            <a:xfrm>
              <a:off x="6609059" y="1126986"/>
              <a:ext cx="302208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itle 1">
              <a:extLst>
                <a:ext uri="{FF2B5EF4-FFF2-40B4-BE49-F238E27FC236}">
                  <a16:creationId xmlns:a16="http://schemas.microsoft.com/office/drawing/2014/main" id="{73E65CC0-3EC1-40DB-A0E2-FB904C10D080}"/>
                </a:ext>
              </a:extLst>
            </p:cNvPr>
            <p:cNvSpPr txBox="1">
              <a:spLocks/>
            </p:cNvSpPr>
            <p:nvPr/>
          </p:nvSpPr>
          <p:spPr>
            <a:xfrm>
              <a:off x="6646971" y="1319584"/>
              <a:ext cx="3021175" cy="1004465"/>
            </a:xfrm>
            <a:prstGeom prst="rect">
              <a:avLst/>
            </a:prstGeom>
          </p:spPr>
          <p:txBody>
            <a:bodyPr/>
            <a:lstStyle>
              <a:defPPr>
                <a:defRPr lang="fr-FR"/>
              </a:defPPr>
              <a:lvl1pPr algn="ctr">
                <a:lnSpc>
                  <a:spcPct val="90000"/>
                </a:lnSpc>
                <a:spcBef>
                  <a:spcPct val="0"/>
                </a:spcBef>
                <a:buNone/>
                <a:defRPr sz="2600" b="1" cap="none" spc="0" baseline="0">
                  <a:solidFill>
                    <a:srgbClr val="019D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fr-FR" sz="3600">
                  <a:solidFill>
                    <a:srgbClr val="F4A62D"/>
                  </a:solidFill>
                  <a:latin typeface="HK Grotesk Black" panose="00000A00000000000000" pitchFamily="2" charset="0"/>
                </a:rPr>
                <a:t>Les répondants croient-ils des informations exactes ?</a:t>
              </a:r>
            </a:p>
          </p:txBody>
        </p:sp>
        <p:cxnSp>
          <p:nvCxnSpPr>
            <p:cNvPr id="30" name="Straight Connector 29">
              <a:extLst>
                <a:ext uri="{FF2B5EF4-FFF2-40B4-BE49-F238E27FC236}">
                  <a16:creationId xmlns:a16="http://schemas.microsoft.com/office/drawing/2014/main" id="{FC562526-FB97-4CF4-ACDB-481BB1CCE6BD}"/>
                </a:ext>
              </a:extLst>
            </p:cNvPr>
            <p:cNvCxnSpPr/>
            <p:nvPr/>
          </p:nvCxnSpPr>
          <p:spPr>
            <a:xfrm>
              <a:off x="6717343" y="2451332"/>
              <a:ext cx="35197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1" name="Rectangle 10">
            <a:extLst>
              <a:ext uri="{FF2B5EF4-FFF2-40B4-BE49-F238E27FC236}">
                <a16:creationId xmlns:a16="http://schemas.microsoft.com/office/drawing/2014/main" id="{AF5FECB2-AB16-40D7-B40A-4607B82E5A1A}"/>
              </a:ext>
            </a:extLst>
          </p:cNvPr>
          <p:cNvSpPr/>
          <p:nvPr/>
        </p:nvSpPr>
        <p:spPr>
          <a:xfrm>
            <a:off x="1863959" y="6453717"/>
            <a:ext cx="4774311" cy="39728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fr-FR" sz="900" b="0" i="0" u="none" strike="noStrike" cap="none" normalizeH="0" baseline="0" noProof="0">
                <a:ln>
                  <a:noFill/>
                </a:ln>
                <a:solidFill>
                  <a:prstClr val="white"/>
                </a:solidFill>
                <a:uLnTx/>
                <a:uFillTx/>
                <a:latin typeface="GT America" panose="00000500000000000000" pitchFamily="50" charset="0"/>
                <a:ea typeface="Calibri" panose="020F0502020204030204" pitchFamily="34" charset="0"/>
                <a:cs typeface="+mn-cs"/>
              </a:rPr>
              <a:t>Partnership for Evidence-Based Response to COVID-19</a:t>
            </a:r>
          </a:p>
        </p:txBody>
      </p:sp>
      <p:pic>
        <p:nvPicPr>
          <p:cNvPr id="12" name="Picture 11">
            <a:extLst>
              <a:ext uri="{FF2B5EF4-FFF2-40B4-BE49-F238E27FC236}">
                <a16:creationId xmlns:a16="http://schemas.microsoft.com/office/drawing/2014/main" id="{C77A9843-59B2-464C-BA63-1CC7AF5D85B3}"/>
              </a:ext>
            </a:extLst>
          </p:cNvPr>
          <p:cNvPicPr>
            <a:picLocks noChangeAspect="1"/>
          </p:cNvPicPr>
          <p:nvPr/>
        </p:nvPicPr>
        <p:blipFill>
          <a:blip r:embed="rId3"/>
          <a:stretch>
            <a:fillRect/>
          </a:stretch>
        </p:blipFill>
        <p:spPr>
          <a:xfrm>
            <a:off x="-10010" y="6348807"/>
            <a:ext cx="1873969" cy="397288"/>
          </a:xfrm>
          <a:prstGeom prst="rect">
            <a:avLst/>
          </a:prstGeom>
        </p:spPr>
      </p:pic>
      <p:sp>
        <p:nvSpPr>
          <p:cNvPr id="18" name="TextBox 17">
            <a:extLst>
              <a:ext uri="{FF2B5EF4-FFF2-40B4-BE49-F238E27FC236}">
                <a16:creationId xmlns:a16="http://schemas.microsoft.com/office/drawing/2014/main" id="{3BDC47BC-E732-450F-9829-E0A328492F26}"/>
              </a:ext>
            </a:extLst>
          </p:cNvPr>
          <p:cNvSpPr txBox="1"/>
          <p:nvPr/>
        </p:nvSpPr>
        <p:spPr>
          <a:xfrm>
            <a:off x="162593" y="1389661"/>
            <a:ext cx="5164111" cy="4801314"/>
          </a:xfrm>
          <a:prstGeom prst="rect">
            <a:avLst/>
          </a:prstGeom>
          <a:noFill/>
        </p:spPr>
        <p:txBody>
          <a:bodyPr wrap="square" lIns="91440" tIns="45720" rIns="91440" bIns="45720" anchor="t">
            <a:spAutoFit/>
          </a:bodyPr>
          <a:lstStyle/>
          <a:p>
            <a:r>
              <a:rPr lang="fr-FR" b="1" dirty="0">
                <a:solidFill>
                  <a:schemeClr val="bg1"/>
                </a:solidFill>
                <a:latin typeface="GT America" panose="00000500000000000000"/>
              </a:rPr>
              <a:t>Les sources d’informations locales -- notamment les professionnels de santé, la télévision, la radio, la famille et les amis -- sont considérées les plus fiables pour obtenir des informations sur la pandémie de COVID-19 au Maroc. </a:t>
            </a:r>
            <a:endParaRPr lang="fr-FR">
              <a:solidFill>
                <a:schemeClr val="bg1"/>
              </a:solidFill>
              <a:cs typeface="Arial"/>
            </a:endParaRPr>
          </a:p>
          <a:p>
            <a:endParaRPr lang="en-US" b="1" dirty="0">
              <a:solidFill>
                <a:schemeClr val="bg1"/>
              </a:solidFill>
              <a:latin typeface="GT America" panose="00000500000000000000"/>
            </a:endParaRPr>
          </a:p>
          <a:p>
            <a:r>
              <a:rPr lang="fr-FR" b="1" dirty="0">
                <a:solidFill>
                  <a:schemeClr val="bg1"/>
                </a:solidFill>
                <a:latin typeface="GT America" panose="00000500000000000000"/>
              </a:rPr>
              <a:t>Au Maroc, les répondants sont nombreux à avoir une bonne compréhension d'informations exactes sur l’importance du lavage des mains (94 %) et du port du masque (89 %) pour lutter contre la transmission de la maladie. Cependant, les répondants marocains sont aussi parmi les plus nombreux de tous les États membres où l’enquête a été réalisée à croire des affirmations qui peuvent conduire à la stigmatisation des professionnels de santé (66 %) et des personnes qui ont guéri récemment de la COVID-19 (72 %), </a:t>
            </a:r>
          </a:p>
        </p:txBody>
      </p:sp>
      <p:pic>
        <p:nvPicPr>
          <p:cNvPr id="2" name="Picture 2">
            <a:extLst>
              <a:ext uri="{FF2B5EF4-FFF2-40B4-BE49-F238E27FC236}">
                <a16:creationId xmlns:a16="http://schemas.microsoft.com/office/drawing/2014/main" id="{34973C0A-D2B6-43CE-A342-ECE8CCA8095A}"/>
              </a:ext>
            </a:extLst>
          </p:cNvPr>
          <p:cNvPicPr>
            <a:picLocks noChangeAspect="1"/>
          </p:cNvPicPr>
          <p:nvPr/>
        </p:nvPicPr>
        <p:blipFill>
          <a:blip r:embed="rId4"/>
          <a:stretch>
            <a:fillRect/>
          </a:stretch>
        </p:blipFill>
        <p:spPr>
          <a:xfrm>
            <a:off x="6934782" y="853671"/>
            <a:ext cx="4296283" cy="2125925"/>
          </a:xfrm>
          <a:prstGeom prst="rect">
            <a:avLst/>
          </a:prstGeom>
        </p:spPr>
      </p:pic>
      <p:pic>
        <p:nvPicPr>
          <p:cNvPr id="3" name="Picture 4" descr="Graphical user interface, text, application&#10;&#10;Description automatically generated">
            <a:extLst>
              <a:ext uri="{FF2B5EF4-FFF2-40B4-BE49-F238E27FC236}">
                <a16:creationId xmlns:a16="http://schemas.microsoft.com/office/drawing/2014/main" id="{07F0CB25-6484-40DA-BE44-7D1A914F3F75}"/>
              </a:ext>
            </a:extLst>
          </p:cNvPr>
          <p:cNvPicPr>
            <a:picLocks noChangeAspect="1"/>
          </p:cNvPicPr>
          <p:nvPr/>
        </p:nvPicPr>
        <p:blipFill>
          <a:blip r:embed="rId5"/>
          <a:stretch>
            <a:fillRect/>
          </a:stretch>
        </p:blipFill>
        <p:spPr>
          <a:xfrm>
            <a:off x="6638126" y="3375220"/>
            <a:ext cx="5093183" cy="2748384"/>
          </a:xfrm>
          <a:prstGeom prst="rect">
            <a:avLst/>
          </a:prstGeom>
        </p:spPr>
      </p:pic>
    </p:spTree>
    <p:extLst>
      <p:ext uri="{BB962C8B-B14F-4D97-AF65-F5344CB8AC3E}">
        <p14:creationId xmlns:p14="http://schemas.microsoft.com/office/powerpoint/2010/main" val="8594113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9E3720C-7123-46AC-BE5C-47F362231A9F}"/>
              </a:ext>
            </a:extLst>
          </p:cNvPr>
          <p:cNvSpPr/>
          <p:nvPr/>
        </p:nvSpPr>
        <p:spPr>
          <a:xfrm>
            <a:off x="0" y="1714500"/>
            <a:ext cx="12192000" cy="2197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D43E2F1F-BE6F-48CB-A0ED-00292BE0AFEE}"/>
              </a:ext>
            </a:extLst>
          </p:cNvPr>
          <p:cNvSpPr txBox="1">
            <a:spLocks/>
          </p:cNvSpPr>
          <p:nvPr/>
        </p:nvSpPr>
        <p:spPr>
          <a:xfrm>
            <a:off x="717100" y="1714500"/>
            <a:ext cx="11518373" cy="1004465"/>
          </a:xfrm>
          <a:prstGeom prst="rect">
            <a:avLst/>
          </a:prstGeom>
        </p:spPr>
        <p:txBody>
          <a:bodyPr/>
          <a:lstStyle>
            <a:defPPr>
              <a:defRPr lang="fr-FR"/>
            </a:defPPr>
            <a:lvl1pPr algn="ctr">
              <a:lnSpc>
                <a:spcPct val="90000"/>
              </a:lnSpc>
              <a:spcBef>
                <a:spcPct val="0"/>
              </a:spcBef>
              <a:buNone/>
              <a:defRPr sz="2600" b="1" cap="none" spc="0" baseline="0">
                <a:solidFill>
                  <a:srgbClr val="019D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fr-FR" sz="4400" dirty="0">
                <a:solidFill>
                  <a:srgbClr val="F4A62D"/>
                </a:solidFill>
                <a:latin typeface="HK Grotesk Black" panose="00000A00000000000000" pitchFamily="2" charset="0"/>
              </a:rPr>
              <a:t>Croyances sur le vaccin et acceptation du vaccin</a:t>
            </a:r>
          </a:p>
        </p:txBody>
      </p:sp>
      <p:sp>
        <p:nvSpPr>
          <p:cNvPr id="14" name="Rectangle 13">
            <a:extLst>
              <a:ext uri="{FF2B5EF4-FFF2-40B4-BE49-F238E27FC236}">
                <a16:creationId xmlns:a16="http://schemas.microsoft.com/office/drawing/2014/main" id="{3F274A8B-FA0C-471D-8EC0-23D6C4CA9343}"/>
              </a:ext>
            </a:extLst>
          </p:cNvPr>
          <p:cNvSpPr/>
          <p:nvPr/>
        </p:nvSpPr>
        <p:spPr>
          <a:xfrm>
            <a:off x="777647" y="6426278"/>
            <a:ext cx="2244440" cy="39728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fr-FR" sz="900" b="0" i="0" u="none" strike="noStrike" cap="none" normalizeH="0" baseline="0" noProof="0">
                <a:ln>
                  <a:noFill/>
                </a:ln>
                <a:solidFill>
                  <a:prstClr val="white"/>
                </a:solidFill>
                <a:uLnTx/>
                <a:uFillTx/>
                <a:latin typeface="GT America" panose="00000500000000000000" pitchFamily="50" charset="0"/>
                <a:ea typeface="Calibri" panose="020F0502020204030204" pitchFamily="34" charset="0"/>
                <a:cs typeface="+mn-cs"/>
              </a:rPr>
              <a:t>Partnership for Evidence-Based Response to COVID-19</a:t>
            </a:r>
          </a:p>
        </p:txBody>
      </p:sp>
      <p:cxnSp>
        <p:nvCxnSpPr>
          <p:cNvPr id="17" name="Straight Connector 16">
            <a:extLst>
              <a:ext uri="{FF2B5EF4-FFF2-40B4-BE49-F238E27FC236}">
                <a16:creationId xmlns:a16="http://schemas.microsoft.com/office/drawing/2014/main" id="{D0D33C4B-29CD-42F9-9829-4DA9B097108F}"/>
              </a:ext>
            </a:extLst>
          </p:cNvPr>
          <p:cNvCxnSpPr/>
          <p:nvPr/>
        </p:nvCxnSpPr>
        <p:spPr>
          <a:xfrm>
            <a:off x="855270" y="3071666"/>
            <a:ext cx="35197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663AF3EC-C2A5-4338-B9A8-4646EC2CDBFF}"/>
              </a:ext>
            </a:extLst>
          </p:cNvPr>
          <p:cNvPicPr>
            <a:picLocks noChangeAspect="1"/>
          </p:cNvPicPr>
          <p:nvPr/>
        </p:nvPicPr>
        <p:blipFill>
          <a:blip r:embed="rId3"/>
          <a:stretch>
            <a:fillRect/>
          </a:stretch>
        </p:blipFill>
        <p:spPr>
          <a:xfrm>
            <a:off x="-1" y="6313360"/>
            <a:ext cx="1710543" cy="397287"/>
          </a:xfrm>
          <a:prstGeom prst="rect">
            <a:avLst/>
          </a:prstGeom>
        </p:spPr>
      </p:pic>
      <p:sp>
        <p:nvSpPr>
          <p:cNvPr id="8" name="TextBox 7">
            <a:extLst>
              <a:ext uri="{FF2B5EF4-FFF2-40B4-BE49-F238E27FC236}">
                <a16:creationId xmlns:a16="http://schemas.microsoft.com/office/drawing/2014/main" id="{4E718F1D-474B-44BB-BC39-DE530D587796}"/>
              </a:ext>
            </a:extLst>
          </p:cNvPr>
          <p:cNvSpPr txBox="1"/>
          <p:nvPr/>
        </p:nvSpPr>
        <p:spPr>
          <a:xfrm>
            <a:off x="197426" y="3201197"/>
            <a:ext cx="12192001" cy="646331"/>
          </a:xfrm>
          <a:prstGeom prst="rect">
            <a:avLst/>
          </a:prstGeom>
          <a:noFill/>
        </p:spPr>
        <p:txBody>
          <a:bodyPr wrap="square">
            <a:spAutoFit/>
          </a:bodyPr>
          <a:lstStyle/>
          <a:p>
            <a:r>
              <a:rPr lang="fr-FR" sz="1200" b="0" i="1">
                <a:solidFill>
                  <a:srgbClr val="000000"/>
                </a:solidFill>
                <a:latin typeface="Arial" panose="020B0604020202020204" pitchFamily="34" charset="0"/>
              </a:rPr>
              <a:t>Les questions de cette enquête ont pour objectif de décrire les possibilités d'acceptation du vaccin contre la COVID-19 et de permettre de cibler des populations avec des campagnes de communication sur les risques. Nous présentons donc des chiffres sur les personnes qui déclarent être vaccinées ou qui vont probablement se faire vacciner et sur celles qui ne se feront probablement pas vacciner. Cette enquête n'a pas pour objectif de valider des estimations officielles de la couverture vaccinale contre la COVID-19.</a:t>
            </a:r>
          </a:p>
        </p:txBody>
      </p:sp>
    </p:spTree>
    <p:extLst>
      <p:ext uri="{BB962C8B-B14F-4D97-AF65-F5344CB8AC3E}">
        <p14:creationId xmlns:p14="http://schemas.microsoft.com/office/powerpoint/2010/main" val="41187292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CF7E6C32-FAB4-417B-B5EB-59C1B7D1FFEB}"/>
              </a:ext>
            </a:extLst>
          </p:cNvPr>
          <p:cNvGrpSpPr/>
          <p:nvPr/>
        </p:nvGrpSpPr>
        <p:grpSpPr>
          <a:xfrm>
            <a:off x="1" y="0"/>
            <a:ext cx="5540798" cy="6858000"/>
            <a:chOff x="6609059" y="1126986"/>
            <a:chExt cx="3022087" cy="6858000"/>
          </a:xfrm>
        </p:grpSpPr>
        <p:sp>
          <p:nvSpPr>
            <p:cNvPr id="14" name="Rectangle 13">
              <a:extLst>
                <a:ext uri="{FF2B5EF4-FFF2-40B4-BE49-F238E27FC236}">
                  <a16:creationId xmlns:a16="http://schemas.microsoft.com/office/drawing/2014/main" id="{F33D6707-F984-491A-8B95-4E71AE1DEDA4}"/>
                </a:ext>
              </a:extLst>
            </p:cNvPr>
            <p:cNvSpPr/>
            <p:nvPr/>
          </p:nvSpPr>
          <p:spPr>
            <a:xfrm>
              <a:off x="6609059" y="1126986"/>
              <a:ext cx="302208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44251CEA-A59D-4427-8D77-11A2537B37FC}"/>
                </a:ext>
              </a:extLst>
            </p:cNvPr>
            <p:cNvSpPr txBox="1">
              <a:spLocks/>
            </p:cNvSpPr>
            <p:nvPr/>
          </p:nvSpPr>
          <p:spPr>
            <a:xfrm>
              <a:off x="6687878" y="1296905"/>
              <a:ext cx="2864448" cy="1004465"/>
            </a:xfrm>
            <a:prstGeom prst="rect">
              <a:avLst/>
            </a:prstGeom>
          </p:spPr>
          <p:txBody>
            <a:bodyPr/>
            <a:lstStyle>
              <a:defPPr>
                <a:defRPr lang="fr-FR"/>
              </a:defPPr>
              <a:lvl1pPr algn="ctr">
                <a:lnSpc>
                  <a:spcPct val="90000"/>
                </a:lnSpc>
                <a:spcBef>
                  <a:spcPct val="0"/>
                </a:spcBef>
                <a:buNone/>
                <a:defRPr sz="2600" b="1" cap="none" spc="0" baseline="0">
                  <a:solidFill>
                    <a:srgbClr val="019D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fr-FR" sz="3600">
                  <a:solidFill>
                    <a:srgbClr val="F4A62D"/>
                  </a:solidFill>
                  <a:latin typeface="HK Grotesk Black" panose="00000A00000000000000" pitchFamily="2" charset="0"/>
                </a:rPr>
                <a:t>La population souhaite-t-elle se faire vacciner ?</a:t>
              </a:r>
            </a:p>
          </p:txBody>
        </p:sp>
        <p:cxnSp>
          <p:nvCxnSpPr>
            <p:cNvPr id="19" name="Straight Connector 18">
              <a:extLst>
                <a:ext uri="{FF2B5EF4-FFF2-40B4-BE49-F238E27FC236}">
                  <a16:creationId xmlns:a16="http://schemas.microsoft.com/office/drawing/2014/main" id="{59FE522B-8612-4912-9A3F-D3343E14892C}"/>
                </a:ext>
              </a:extLst>
            </p:cNvPr>
            <p:cNvCxnSpPr/>
            <p:nvPr/>
          </p:nvCxnSpPr>
          <p:spPr>
            <a:xfrm>
              <a:off x="6767152" y="2471289"/>
              <a:ext cx="35197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2" name="Rectangle 11">
            <a:extLst>
              <a:ext uri="{FF2B5EF4-FFF2-40B4-BE49-F238E27FC236}">
                <a16:creationId xmlns:a16="http://schemas.microsoft.com/office/drawing/2014/main" id="{2B01A900-17AF-45F6-B60C-5BE6BC9DA3B3}"/>
              </a:ext>
            </a:extLst>
          </p:cNvPr>
          <p:cNvSpPr/>
          <p:nvPr/>
        </p:nvSpPr>
        <p:spPr>
          <a:xfrm>
            <a:off x="1863959" y="6453717"/>
            <a:ext cx="4774311" cy="39728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fr-FR" sz="900" b="0" i="0" u="none" strike="noStrike" cap="none" normalizeH="0" baseline="0" noProof="0">
                <a:ln>
                  <a:noFill/>
                </a:ln>
                <a:solidFill>
                  <a:prstClr val="white"/>
                </a:solidFill>
                <a:uLnTx/>
                <a:uFillTx/>
                <a:latin typeface="GT America" panose="00000500000000000000" pitchFamily="50" charset="0"/>
                <a:ea typeface="Calibri" panose="020F0502020204030204" pitchFamily="34" charset="0"/>
                <a:cs typeface="+mn-cs"/>
              </a:rPr>
              <a:t>Partnership for Evidence-Based Response to COVID-19</a:t>
            </a:r>
          </a:p>
        </p:txBody>
      </p:sp>
      <p:pic>
        <p:nvPicPr>
          <p:cNvPr id="16" name="Picture 15">
            <a:extLst>
              <a:ext uri="{FF2B5EF4-FFF2-40B4-BE49-F238E27FC236}">
                <a16:creationId xmlns:a16="http://schemas.microsoft.com/office/drawing/2014/main" id="{38F7D3E5-415D-4259-8E22-57899E9BA662}"/>
              </a:ext>
            </a:extLst>
          </p:cNvPr>
          <p:cNvPicPr>
            <a:picLocks noChangeAspect="1"/>
          </p:cNvPicPr>
          <p:nvPr/>
        </p:nvPicPr>
        <p:blipFill>
          <a:blip r:embed="rId3"/>
          <a:stretch>
            <a:fillRect/>
          </a:stretch>
        </p:blipFill>
        <p:spPr>
          <a:xfrm>
            <a:off x="-10010" y="6348807"/>
            <a:ext cx="1873969" cy="397288"/>
          </a:xfrm>
          <a:prstGeom prst="rect">
            <a:avLst/>
          </a:prstGeom>
        </p:spPr>
      </p:pic>
      <p:sp>
        <p:nvSpPr>
          <p:cNvPr id="18" name="TextBox 17">
            <a:extLst>
              <a:ext uri="{FF2B5EF4-FFF2-40B4-BE49-F238E27FC236}">
                <a16:creationId xmlns:a16="http://schemas.microsoft.com/office/drawing/2014/main" id="{2397FED6-0C5E-4C19-B866-D6353B67F6DA}"/>
              </a:ext>
            </a:extLst>
          </p:cNvPr>
          <p:cNvSpPr txBox="1"/>
          <p:nvPr/>
        </p:nvSpPr>
        <p:spPr>
          <a:xfrm>
            <a:off x="289854" y="1551592"/>
            <a:ext cx="4943075" cy="2585323"/>
          </a:xfrm>
          <a:prstGeom prst="rect">
            <a:avLst/>
          </a:prstGeom>
          <a:noFill/>
        </p:spPr>
        <p:txBody>
          <a:bodyPr wrap="square">
            <a:spAutoFit/>
          </a:bodyPr>
          <a:lstStyle/>
          <a:p>
            <a:r>
              <a:rPr lang="fr-FR" b="1">
                <a:solidFill>
                  <a:schemeClr val="bg1"/>
                </a:solidFill>
                <a:latin typeface="GT America" panose="00000500000000000000"/>
              </a:rPr>
              <a:t>Le Maroc est un des rares États membres de l’UA qui a dépassé l’objectif fixé par l’OMS de vacciner 10 % de la population d’ici fin septembre 2021. Dans tous les groupes démographiques, le taux d’acceptation du vaccin est quasiment universel (97 %), ce qui représente le taux le plus élevé parmi les États membres où l’enquête a été réalisée, et ce qui est cohérent avec les taux d'administration du vaccin rapportés officiellement par le Maroc, qui sont les plus élevés d’Afrique.</a:t>
            </a:r>
          </a:p>
        </p:txBody>
      </p:sp>
      <p:pic>
        <p:nvPicPr>
          <p:cNvPr id="2" name="Picture 3">
            <a:extLst>
              <a:ext uri="{FF2B5EF4-FFF2-40B4-BE49-F238E27FC236}">
                <a16:creationId xmlns:a16="http://schemas.microsoft.com/office/drawing/2014/main" id="{15F3CD6A-C283-4965-AFAF-6BA61A1809BD}"/>
              </a:ext>
            </a:extLst>
          </p:cNvPr>
          <p:cNvPicPr>
            <a:picLocks noChangeAspect="1"/>
          </p:cNvPicPr>
          <p:nvPr/>
        </p:nvPicPr>
        <p:blipFill>
          <a:blip r:embed="rId4"/>
          <a:stretch>
            <a:fillRect/>
          </a:stretch>
        </p:blipFill>
        <p:spPr>
          <a:xfrm>
            <a:off x="6812628" y="129299"/>
            <a:ext cx="4145048" cy="3254745"/>
          </a:xfrm>
          <a:prstGeom prst="rect">
            <a:avLst/>
          </a:prstGeom>
        </p:spPr>
      </p:pic>
      <p:pic>
        <p:nvPicPr>
          <p:cNvPr id="4" name="Picture 4" descr="Chart&#10;&#10;Description automatically generated">
            <a:extLst>
              <a:ext uri="{FF2B5EF4-FFF2-40B4-BE49-F238E27FC236}">
                <a16:creationId xmlns:a16="http://schemas.microsoft.com/office/drawing/2014/main" id="{4F6379C3-26E0-438A-A58A-AF6B531E1E74}"/>
              </a:ext>
            </a:extLst>
          </p:cNvPr>
          <p:cNvPicPr>
            <a:picLocks noChangeAspect="1"/>
          </p:cNvPicPr>
          <p:nvPr/>
        </p:nvPicPr>
        <p:blipFill>
          <a:blip r:embed="rId5"/>
          <a:stretch>
            <a:fillRect/>
          </a:stretch>
        </p:blipFill>
        <p:spPr>
          <a:xfrm>
            <a:off x="6812629" y="3386124"/>
            <a:ext cx="3813490" cy="3418775"/>
          </a:xfrm>
          <a:prstGeom prst="rect">
            <a:avLst/>
          </a:prstGeom>
        </p:spPr>
      </p:pic>
    </p:spTree>
    <p:extLst>
      <p:ext uri="{BB962C8B-B14F-4D97-AF65-F5344CB8AC3E}">
        <p14:creationId xmlns:p14="http://schemas.microsoft.com/office/powerpoint/2010/main" val="6198891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CF7E6C32-FAB4-417B-B5EB-59C1B7D1FFEB}"/>
              </a:ext>
            </a:extLst>
          </p:cNvPr>
          <p:cNvGrpSpPr/>
          <p:nvPr/>
        </p:nvGrpSpPr>
        <p:grpSpPr>
          <a:xfrm>
            <a:off x="1" y="0"/>
            <a:ext cx="5540798" cy="6858000"/>
            <a:chOff x="6609059" y="1126986"/>
            <a:chExt cx="3022087" cy="6858000"/>
          </a:xfrm>
        </p:grpSpPr>
        <p:sp>
          <p:nvSpPr>
            <p:cNvPr id="14" name="Rectangle 13">
              <a:extLst>
                <a:ext uri="{FF2B5EF4-FFF2-40B4-BE49-F238E27FC236}">
                  <a16:creationId xmlns:a16="http://schemas.microsoft.com/office/drawing/2014/main" id="{F33D6707-F984-491A-8B95-4E71AE1DEDA4}"/>
                </a:ext>
              </a:extLst>
            </p:cNvPr>
            <p:cNvSpPr/>
            <p:nvPr/>
          </p:nvSpPr>
          <p:spPr>
            <a:xfrm>
              <a:off x="6609059" y="1126986"/>
              <a:ext cx="302208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44251CEA-A59D-4427-8D77-11A2537B37FC}"/>
                </a:ext>
              </a:extLst>
            </p:cNvPr>
            <p:cNvSpPr txBox="1">
              <a:spLocks/>
            </p:cNvSpPr>
            <p:nvPr/>
          </p:nvSpPr>
          <p:spPr>
            <a:xfrm>
              <a:off x="6654397" y="1206925"/>
              <a:ext cx="2976748" cy="1094446"/>
            </a:xfrm>
            <a:prstGeom prst="rect">
              <a:avLst/>
            </a:prstGeom>
          </p:spPr>
          <p:txBody>
            <a:bodyPr/>
            <a:lstStyle>
              <a:defPPr>
                <a:defRPr lang="fr-FR"/>
              </a:defPPr>
              <a:lvl1pPr algn="ctr">
                <a:lnSpc>
                  <a:spcPct val="90000"/>
                </a:lnSpc>
                <a:spcBef>
                  <a:spcPct val="0"/>
                </a:spcBef>
                <a:buNone/>
                <a:defRPr sz="2600" b="1" cap="none" spc="0" baseline="0">
                  <a:solidFill>
                    <a:srgbClr val="019D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fr-FR" sz="3600">
                  <a:solidFill>
                    <a:srgbClr val="F4A62D"/>
                  </a:solidFill>
                  <a:latin typeface="HK Grotesk Black" panose="00000A00000000000000" pitchFamily="2" charset="0"/>
                </a:rPr>
                <a:t>Que pensent les répondants des vaccins ?</a:t>
              </a:r>
            </a:p>
          </p:txBody>
        </p:sp>
        <p:cxnSp>
          <p:nvCxnSpPr>
            <p:cNvPr id="19" name="Straight Connector 18">
              <a:extLst>
                <a:ext uri="{FF2B5EF4-FFF2-40B4-BE49-F238E27FC236}">
                  <a16:creationId xmlns:a16="http://schemas.microsoft.com/office/drawing/2014/main" id="{59FE522B-8612-4912-9A3F-D3343E14892C}"/>
                </a:ext>
              </a:extLst>
            </p:cNvPr>
            <p:cNvCxnSpPr/>
            <p:nvPr/>
          </p:nvCxnSpPr>
          <p:spPr>
            <a:xfrm>
              <a:off x="6721960" y="2446546"/>
              <a:ext cx="35197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2" name="Rectangle 11">
            <a:extLst>
              <a:ext uri="{FF2B5EF4-FFF2-40B4-BE49-F238E27FC236}">
                <a16:creationId xmlns:a16="http://schemas.microsoft.com/office/drawing/2014/main" id="{2B01A900-17AF-45F6-B60C-5BE6BC9DA3B3}"/>
              </a:ext>
            </a:extLst>
          </p:cNvPr>
          <p:cNvSpPr/>
          <p:nvPr/>
        </p:nvSpPr>
        <p:spPr>
          <a:xfrm>
            <a:off x="1863959" y="6453717"/>
            <a:ext cx="4774311" cy="39728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fr-FR" sz="900" b="0" i="0" u="none" strike="noStrike" cap="none" normalizeH="0" baseline="0" noProof="0">
                <a:ln>
                  <a:noFill/>
                </a:ln>
                <a:solidFill>
                  <a:prstClr val="white"/>
                </a:solidFill>
                <a:uLnTx/>
                <a:uFillTx/>
                <a:latin typeface="GT America" panose="00000500000000000000" pitchFamily="50" charset="0"/>
                <a:ea typeface="Calibri" panose="020F0502020204030204" pitchFamily="34" charset="0"/>
                <a:cs typeface="+mn-cs"/>
              </a:rPr>
              <a:t>Partnership for Evidence-Based Response to COVID-19</a:t>
            </a:r>
          </a:p>
        </p:txBody>
      </p:sp>
      <p:pic>
        <p:nvPicPr>
          <p:cNvPr id="16" name="Picture 15">
            <a:extLst>
              <a:ext uri="{FF2B5EF4-FFF2-40B4-BE49-F238E27FC236}">
                <a16:creationId xmlns:a16="http://schemas.microsoft.com/office/drawing/2014/main" id="{38F7D3E5-415D-4259-8E22-57899E9BA662}"/>
              </a:ext>
            </a:extLst>
          </p:cNvPr>
          <p:cNvPicPr>
            <a:picLocks noChangeAspect="1"/>
          </p:cNvPicPr>
          <p:nvPr/>
        </p:nvPicPr>
        <p:blipFill>
          <a:blip r:embed="rId3"/>
          <a:stretch>
            <a:fillRect/>
          </a:stretch>
        </p:blipFill>
        <p:spPr>
          <a:xfrm>
            <a:off x="-10010" y="6348807"/>
            <a:ext cx="1873969" cy="397288"/>
          </a:xfrm>
          <a:prstGeom prst="rect">
            <a:avLst/>
          </a:prstGeom>
        </p:spPr>
      </p:pic>
      <p:sp>
        <p:nvSpPr>
          <p:cNvPr id="17" name="TextBox 16">
            <a:extLst>
              <a:ext uri="{FF2B5EF4-FFF2-40B4-BE49-F238E27FC236}">
                <a16:creationId xmlns:a16="http://schemas.microsoft.com/office/drawing/2014/main" id="{F0E5000E-51B0-4954-886E-D21DFA21E254}"/>
              </a:ext>
            </a:extLst>
          </p:cNvPr>
          <p:cNvSpPr txBox="1"/>
          <p:nvPr/>
        </p:nvSpPr>
        <p:spPr>
          <a:xfrm>
            <a:off x="41562" y="3600495"/>
            <a:ext cx="5540798" cy="2800767"/>
          </a:xfrm>
          <a:prstGeom prst="rect">
            <a:avLst/>
          </a:prstGeom>
          <a:noFill/>
        </p:spPr>
        <p:txBody>
          <a:bodyPr wrap="square" rtlCol="0">
            <a:spAutoFit/>
          </a:bodyPr>
          <a:lstStyle/>
          <a:p>
            <a:r>
              <a:rPr lang="fr-FR" sz="1600" b="1" i="0" dirty="0">
                <a:solidFill>
                  <a:schemeClr val="bg1">
                    <a:lumMod val="85000"/>
                  </a:schemeClr>
                </a:solidFill>
                <a:latin typeface="GTAmerica"/>
              </a:rPr>
              <a:t>Répartition des données</a:t>
            </a:r>
          </a:p>
          <a:p>
            <a:pPr marL="285750" indent="-285750">
              <a:buFont typeface="Arial" panose="020B0604020202020204" pitchFamily="34" charset="0"/>
              <a:buChar char="•"/>
            </a:pPr>
            <a:r>
              <a:rPr lang="fr-FR" sz="1600" i="0" dirty="0">
                <a:solidFill>
                  <a:schemeClr val="bg1">
                    <a:lumMod val="85000"/>
                  </a:schemeClr>
                </a:solidFill>
                <a:latin typeface="GTAmerica"/>
              </a:rPr>
              <a:t>Malgré les résultats de l’enquête qui indiquent que l’acceptation du vaccin est très forte, une initiative récente du gouvernement (lancée en octobre 2021 une fois l’enquête terminée) qui impose de donner une preuve de sa vaccination pour accéder aux lieux publics a été mal accueillie par certains et de petites manifestations ont eu lieu dans quelques villes du pays. Les critiques exprimées portaient essentiellement sur le fait que cette mesure allait être appliquée très rapidement plutôt que sur la mesure elle-même.</a:t>
            </a:r>
          </a:p>
        </p:txBody>
      </p:sp>
      <p:sp>
        <p:nvSpPr>
          <p:cNvPr id="18" name="TextBox 17">
            <a:extLst>
              <a:ext uri="{FF2B5EF4-FFF2-40B4-BE49-F238E27FC236}">
                <a16:creationId xmlns:a16="http://schemas.microsoft.com/office/drawing/2014/main" id="{8C711346-4A26-4CC5-8F37-13D25F53B9BE}"/>
              </a:ext>
            </a:extLst>
          </p:cNvPr>
          <p:cNvSpPr txBox="1"/>
          <p:nvPr/>
        </p:nvSpPr>
        <p:spPr>
          <a:xfrm>
            <a:off x="83125" y="1347880"/>
            <a:ext cx="5243388" cy="2308324"/>
          </a:xfrm>
          <a:prstGeom prst="rect">
            <a:avLst/>
          </a:prstGeom>
          <a:noFill/>
        </p:spPr>
        <p:txBody>
          <a:bodyPr wrap="square">
            <a:spAutoFit/>
          </a:bodyPr>
          <a:lstStyle/>
          <a:p>
            <a:r>
              <a:rPr lang="fr-FR" b="1" dirty="0">
                <a:solidFill>
                  <a:schemeClr val="bg1"/>
                </a:solidFill>
                <a:latin typeface="GT America" panose="00000500000000000000"/>
              </a:rPr>
              <a:t>Au Maroc, la réponse la plus fréquemment donnée par les répondants lorsqu’on leur a demandé ce qu’ils souhaitaient savoir sur le vaccin contre la COVID-19 était « Rien ». La très grande majorité (97 %) des répondants au Maroc étaient vaccinés ou allaient probablement se faire vacciner, ce qui laisser penser que la population est globalement bien informée sur le vaccin. </a:t>
            </a:r>
          </a:p>
        </p:txBody>
      </p:sp>
      <p:pic>
        <p:nvPicPr>
          <p:cNvPr id="2" name="Picture 2">
            <a:extLst>
              <a:ext uri="{FF2B5EF4-FFF2-40B4-BE49-F238E27FC236}">
                <a16:creationId xmlns:a16="http://schemas.microsoft.com/office/drawing/2014/main" id="{98E64EE6-B6FA-4615-BD23-5EABE1717D5C}"/>
              </a:ext>
            </a:extLst>
          </p:cNvPr>
          <p:cNvPicPr>
            <a:picLocks noChangeAspect="1"/>
          </p:cNvPicPr>
          <p:nvPr/>
        </p:nvPicPr>
        <p:blipFill>
          <a:blip r:embed="rId4"/>
          <a:stretch>
            <a:fillRect/>
          </a:stretch>
        </p:blipFill>
        <p:spPr>
          <a:xfrm>
            <a:off x="6702110" y="411086"/>
            <a:ext cx="3987993" cy="2446867"/>
          </a:xfrm>
          <a:prstGeom prst="rect">
            <a:avLst/>
          </a:prstGeom>
        </p:spPr>
      </p:pic>
      <p:pic>
        <p:nvPicPr>
          <p:cNvPr id="3" name="Picture 4" descr="Graphical user interface, text, application, email&#10;&#10;Description automatically generated">
            <a:extLst>
              <a:ext uri="{FF2B5EF4-FFF2-40B4-BE49-F238E27FC236}">
                <a16:creationId xmlns:a16="http://schemas.microsoft.com/office/drawing/2014/main" id="{34990330-9A31-4949-9BED-0F329E2BED14}"/>
              </a:ext>
            </a:extLst>
          </p:cNvPr>
          <p:cNvPicPr>
            <a:picLocks noChangeAspect="1"/>
          </p:cNvPicPr>
          <p:nvPr/>
        </p:nvPicPr>
        <p:blipFill>
          <a:blip r:embed="rId5"/>
          <a:stretch>
            <a:fillRect/>
          </a:stretch>
        </p:blipFill>
        <p:spPr>
          <a:xfrm>
            <a:off x="6702110" y="2944721"/>
            <a:ext cx="4022894" cy="2888098"/>
          </a:xfrm>
          <a:prstGeom prst="rect">
            <a:avLst/>
          </a:prstGeom>
        </p:spPr>
      </p:pic>
    </p:spTree>
    <p:extLst>
      <p:ext uri="{BB962C8B-B14F-4D97-AF65-F5344CB8AC3E}">
        <p14:creationId xmlns:p14="http://schemas.microsoft.com/office/powerpoint/2010/main" val="3648019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74E92-1778-498F-AB6D-308144985DF9}"/>
              </a:ext>
            </a:extLst>
          </p:cNvPr>
          <p:cNvSpPr>
            <a:spLocks noGrp="1"/>
          </p:cNvSpPr>
          <p:nvPr>
            <p:ph type="title"/>
          </p:nvPr>
        </p:nvSpPr>
        <p:spPr>
          <a:xfrm>
            <a:off x="264439" y="240436"/>
            <a:ext cx="11448135" cy="1325563"/>
          </a:xfrm>
        </p:spPr>
        <p:txBody>
          <a:bodyPr>
            <a:normAutofit/>
          </a:bodyPr>
          <a:lstStyle/>
          <a:p>
            <a:r>
              <a:rPr lang="fr-FR" sz="4000">
                <a:latin typeface="GT America"/>
              </a:rPr>
              <a:t>Qu’est-ce que le PERC ?</a:t>
            </a:r>
          </a:p>
        </p:txBody>
      </p:sp>
      <p:sp>
        <p:nvSpPr>
          <p:cNvPr id="3" name="Content Placeholder 2">
            <a:extLst>
              <a:ext uri="{FF2B5EF4-FFF2-40B4-BE49-F238E27FC236}">
                <a16:creationId xmlns:a16="http://schemas.microsoft.com/office/drawing/2014/main" id="{18A972A7-88A4-44D4-89B8-FE44EB8D2F0C}"/>
              </a:ext>
            </a:extLst>
          </p:cNvPr>
          <p:cNvSpPr>
            <a:spLocks noGrp="1"/>
          </p:cNvSpPr>
          <p:nvPr>
            <p:ph idx="1"/>
          </p:nvPr>
        </p:nvSpPr>
        <p:spPr>
          <a:xfrm>
            <a:off x="264439" y="1331819"/>
            <a:ext cx="11834633" cy="4797244"/>
          </a:xfrm>
        </p:spPr>
        <p:txBody>
          <a:bodyPr vert="horz" lIns="91440" tIns="45720" rIns="91440" bIns="45720" rtlCol="0" anchor="t">
            <a:normAutofit/>
          </a:bodyPr>
          <a:lstStyle/>
          <a:p>
            <a:pPr marL="0" indent="0">
              <a:spcBef>
                <a:spcPts val="1600"/>
              </a:spcBef>
              <a:buNone/>
            </a:pPr>
            <a:r>
              <a:rPr lang="fr-FR" sz="2200" b="1">
                <a:latin typeface="GT America" panose="00000500000000000000"/>
              </a:rPr>
              <a:t>Le Partenariat pour une riposte à la COVID-19 basée sur des faits probants (PERC en anglais) </a:t>
            </a:r>
            <a:r>
              <a:rPr lang="fr-FR" sz="2200">
                <a:latin typeface="GT America" panose="00000500000000000000"/>
              </a:rPr>
              <a:t>est un partenariat public-privé qui soutient la mise en œuvre de mesures basées sur des faits probants pour réduire l’impact de la COVID-19 dans les États membres de l’UA.</a:t>
            </a:r>
          </a:p>
          <a:p>
            <a:pPr marL="0" indent="0">
              <a:spcBef>
                <a:spcPts val="1600"/>
              </a:spcBef>
              <a:buNone/>
            </a:pPr>
            <a:r>
              <a:rPr lang="fr-FR" sz="2200">
                <a:latin typeface="GT America" panose="00000500000000000000"/>
              </a:rPr>
              <a:t>Le PERC collecte des </a:t>
            </a:r>
            <a:r>
              <a:rPr lang="fr-FR" sz="2200" b="1">
                <a:latin typeface="GT America" panose="00000500000000000000"/>
              </a:rPr>
              <a:t>données sociales, économiques, épidémiologiques, des données sur les mouvements de population et des données de sécurité</a:t>
            </a:r>
            <a:r>
              <a:rPr lang="fr-FR" sz="2200">
                <a:latin typeface="GT America" panose="00000500000000000000"/>
              </a:rPr>
              <a:t> auprès des États membres de l’Union Africaine pour les aider à déterminer le degré d’acceptabilité, l’impact et l’efficacité des mesures sociales et de santé publique prises pour lutter contre la COVID-19.</a:t>
            </a:r>
          </a:p>
          <a:p>
            <a:pPr marL="0" indent="0">
              <a:spcBef>
                <a:spcPts val="1600"/>
              </a:spcBef>
              <a:buNone/>
            </a:pPr>
            <a:r>
              <a:rPr lang="fr-FR" sz="2200">
                <a:latin typeface="GT America" panose="00000500000000000000"/>
              </a:rPr>
              <a:t>Ce rapport présente les résultats d'une enquête téléphonique réalisée auprès de </a:t>
            </a:r>
            <a:r>
              <a:rPr lang="fr-FR" sz="2200" b="1">
                <a:latin typeface="GT America" panose="00000500000000000000"/>
              </a:rPr>
              <a:t>1 244 personnes</a:t>
            </a:r>
            <a:r>
              <a:rPr lang="fr-FR" sz="2200">
                <a:latin typeface="GT America" panose="00000500000000000000"/>
              </a:rPr>
              <a:t> en </a:t>
            </a:r>
            <a:r>
              <a:rPr lang="fr-FR" sz="2200" b="1">
                <a:latin typeface="GT America" panose="00000500000000000000"/>
              </a:rPr>
              <a:t>septembre 2021</a:t>
            </a:r>
            <a:r>
              <a:rPr lang="fr-FR" sz="2200">
                <a:latin typeface="GT America" panose="00000500000000000000"/>
              </a:rPr>
              <a:t>, ainsi que des données épidémiologiques et secondaires locales. Il s’agit du deuxième rapport du PERC sur la situation au Maroc depuis le début de la pandémie.</a:t>
            </a:r>
          </a:p>
        </p:txBody>
      </p:sp>
      <p:pic>
        <p:nvPicPr>
          <p:cNvPr id="10" name="Picture 9">
            <a:extLst>
              <a:ext uri="{FF2B5EF4-FFF2-40B4-BE49-F238E27FC236}">
                <a16:creationId xmlns:a16="http://schemas.microsoft.com/office/drawing/2014/main" id="{3275BFED-BCAC-134B-9250-1FE226A38A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21342"/>
            <a:ext cx="12192000" cy="1036658"/>
          </a:xfrm>
          <a:prstGeom prst="rect">
            <a:avLst/>
          </a:prstGeom>
        </p:spPr>
      </p:pic>
    </p:spTree>
    <p:extLst>
      <p:ext uri="{BB962C8B-B14F-4D97-AF65-F5344CB8AC3E}">
        <p14:creationId xmlns:p14="http://schemas.microsoft.com/office/powerpoint/2010/main" val="8956860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9E3720C-7123-46AC-BE5C-47F362231A9F}"/>
              </a:ext>
            </a:extLst>
          </p:cNvPr>
          <p:cNvSpPr/>
          <p:nvPr/>
        </p:nvSpPr>
        <p:spPr>
          <a:xfrm>
            <a:off x="0" y="1714500"/>
            <a:ext cx="12192000" cy="2197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D43E2F1F-BE6F-48CB-A0ED-00292BE0AFEE}"/>
              </a:ext>
            </a:extLst>
          </p:cNvPr>
          <p:cNvSpPr txBox="1">
            <a:spLocks/>
          </p:cNvSpPr>
          <p:nvPr/>
        </p:nvSpPr>
        <p:spPr>
          <a:xfrm>
            <a:off x="662672" y="2163603"/>
            <a:ext cx="9459228" cy="1004465"/>
          </a:xfrm>
          <a:prstGeom prst="rect">
            <a:avLst/>
          </a:prstGeom>
        </p:spPr>
        <p:txBody>
          <a:bodyPr/>
          <a:lstStyle>
            <a:defPPr>
              <a:defRPr lang="fr-FR"/>
            </a:defPPr>
            <a:lvl1pPr algn="ctr">
              <a:lnSpc>
                <a:spcPct val="90000"/>
              </a:lnSpc>
              <a:spcBef>
                <a:spcPct val="0"/>
              </a:spcBef>
              <a:buNone/>
              <a:defRPr sz="2600" b="1" cap="none" spc="0" baseline="0">
                <a:solidFill>
                  <a:srgbClr val="019D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fr-FR" sz="4400">
                <a:solidFill>
                  <a:srgbClr val="F4A62D"/>
                </a:solidFill>
                <a:latin typeface="HK Grotesk Black" panose="00000A00000000000000" pitchFamily="2" charset="0"/>
              </a:rPr>
              <a:t>Charges secondaires</a:t>
            </a:r>
          </a:p>
        </p:txBody>
      </p:sp>
      <p:sp>
        <p:nvSpPr>
          <p:cNvPr id="14" name="Rectangle 13">
            <a:extLst>
              <a:ext uri="{FF2B5EF4-FFF2-40B4-BE49-F238E27FC236}">
                <a16:creationId xmlns:a16="http://schemas.microsoft.com/office/drawing/2014/main" id="{3F274A8B-FA0C-471D-8EC0-23D6C4CA9343}"/>
              </a:ext>
            </a:extLst>
          </p:cNvPr>
          <p:cNvSpPr/>
          <p:nvPr/>
        </p:nvSpPr>
        <p:spPr>
          <a:xfrm>
            <a:off x="777647" y="6426278"/>
            <a:ext cx="2244440" cy="39728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fr-FR" sz="900" b="0" i="0" u="none" strike="noStrike" cap="none" normalizeH="0" baseline="0" noProof="0">
                <a:ln>
                  <a:noFill/>
                </a:ln>
                <a:solidFill>
                  <a:prstClr val="white"/>
                </a:solidFill>
                <a:uLnTx/>
                <a:uFillTx/>
                <a:latin typeface="GT America" panose="00000500000000000000" pitchFamily="50" charset="0"/>
                <a:ea typeface="Calibri" panose="020F0502020204030204" pitchFamily="34" charset="0"/>
                <a:cs typeface="+mn-cs"/>
              </a:rPr>
              <a:t>Partnership for Evidence-Based Response to COVID-19</a:t>
            </a:r>
          </a:p>
        </p:txBody>
      </p:sp>
      <p:cxnSp>
        <p:nvCxnSpPr>
          <p:cNvPr id="17" name="Straight Connector 16">
            <a:extLst>
              <a:ext uri="{FF2B5EF4-FFF2-40B4-BE49-F238E27FC236}">
                <a16:creationId xmlns:a16="http://schemas.microsoft.com/office/drawing/2014/main" id="{D0D33C4B-29CD-42F9-9829-4DA9B097108F}"/>
              </a:ext>
            </a:extLst>
          </p:cNvPr>
          <p:cNvCxnSpPr/>
          <p:nvPr/>
        </p:nvCxnSpPr>
        <p:spPr>
          <a:xfrm>
            <a:off x="777647" y="3211611"/>
            <a:ext cx="35197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663AF3EC-C2A5-4338-B9A8-4646EC2CDBFF}"/>
              </a:ext>
            </a:extLst>
          </p:cNvPr>
          <p:cNvPicPr>
            <a:picLocks noChangeAspect="1"/>
          </p:cNvPicPr>
          <p:nvPr/>
        </p:nvPicPr>
        <p:blipFill>
          <a:blip r:embed="rId3"/>
          <a:stretch>
            <a:fillRect/>
          </a:stretch>
        </p:blipFill>
        <p:spPr>
          <a:xfrm>
            <a:off x="-1" y="6313360"/>
            <a:ext cx="1710543" cy="397287"/>
          </a:xfrm>
          <a:prstGeom prst="rect">
            <a:avLst/>
          </a:prstGeom>
        </p:spPr>
      </p:pic>
    </p:spTree>
    <p:extLst>
      <p:ext uri="{BB962C8B-B14F-4D97-AF65-F5344CB8AC3E}">
        <p14:creationId xmlns:p14="http://schemas.microsoft.com/office/powerpoint/2010/main" val="15108009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AB8CE3B-C611-4815-A70F-BC2EEABE40E4}"/>
              </a:ext>
            </a:extLst>
          </p:cNvPr>
          <p:cNvGrpSpPr/>
          <p:nvPr/>
        </p:nvGrpSpPr>
        <p:grpSpPr>
          <a:xfrm>
            <a:off x="-1" y="-16342"/>
            <a:ext cx="5971558" cy="6874342"/>
            <a:chOff x="6609059" y="1110644"/>
            <a:chExt cx="3262929" cy="6874342"/>
          </a:xfrm>
        </p:grpSpPr>
        <p:sp>
          <p:nvSpPr>
            <p:cNvPr id="11" name="Rectangle 10">
              <a:extLst>
                <a:ext uri="{FF2B5EF4-FFF2-40B4-BE49-F238E27FC236}">
                  <a16:creationId xmlns:a16="http://schemas.microsoft.com/office/drawing/2014/main" id="{038B7CF2-D1DB-463C-B17D-CCEF7C52A7A2}"/>
                </a:ext>
              </a:extLst>
            </p:cNvPr>
            <p:cNvSpPr/>
            <p:nvPr/>
          </p:nvSpPr>
          <p:spPr>
            <a:xfrm>
              <a:off x="6609059" y="1126986"/>
              <a:ext cx="302208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C8217CC7-E033-4E72-947B-C9C47CA0B6E4}"/>
                </a:ext>
              </a:extLst>
            </p:cNvPr>
            <p:cNvSpPr txBox="1">
              <a:spLocks/>
            </p:cNvSpPr>
            <p:nvPr/>
          </p:nvSpPr>
          <p:spPr>
            <a:xfrm>
              <a:off x="6712896" y="1110644"/>
              <a:ext cx="2864448" cy="1004465"/>
            </a:xfrm>
            <a:prstGeom prst="rect">
              <a:avLst/>
            </a:prstGeom>
          </p:spPr>
          <p:txBody>
            <a:bodyPr lIns="91440" tIns="45720" rIns="91440" bIns="45720" anchor="t"/>
            <a:lstStyle>
              <a:defPPr>
                <a:defRPr lang="fr-FR"/>
              </a:defPPr>
              <a:lvl1pPr algn="ctr">
                <a:lnSpc>
                  <a:spcPct val="90000"/>
                </a:lnSpc>
                <a:spcBef>
                  <a:spcPct val="0"/>
                </a:spcBef>
                <a:buNone/>
                <a:defRPr sz="2600" b="1" cap="none" spc="0" baseline="0">
                  <a:solidFill>
                    <a:srgbClr val="019D9C"/>
                  </a:solidFill>
                  <a:latin typeface="+mj-lt"/>
                  <a:ea typeface="+mj-ea"/>
                  <a:cs typeface="+mj-cs"/>
                </a:defRPr>
              </a:lvl1pPr>
            </a:lstStyle>
            <a:p>
              <a:pPr algn="l">
                <a:defRPr/>
              </a:pPr>
              <a:r>
                <a:rPr lang="fr-FR" sz="2400" dirty="0">
                  <a:solidFill>
                    <a:schemeClr val="tx2"/>
                  </a:solidFill>
                  <a:latin typeface="GT America"/>
                </a:rPr>
                <a:t>La population est-elle contrainte d’annuler ou de reporter des soins</a:t>
              </a:r>
              <a:endParaRPr lang="en-US" sz="2400" b="0">
                <a:solidFill>
                  <a:schemeClr val="tx2"/>
                </a:solidFill>
                <a:latin typeface="GT America"/>
                <a:ea typeface="+mj-lt"/>
                <a:cs typeface="+mj-lt"/>
              </a:endParaRPr>
            </a:p>
            <a:p>
              <a:pPr algn="l">
                <a:defRPr/>
              </a:pPr>
              <a:r>
                <a:rPr lang="fr-FR" sz="2400" dirty="0">
                  <a:solidFill>
                    <a:schemeClr val="tx2"/>
                  </a:solidFill>
                  <a:latin typeface="GT America"/>
                </a:rPr>
                <a:t>médicaux ?</a:t>
              </a:r>
              <a:endParaRPr lang="en-US" sz="2400" b="0">
                <a:solidFill>
                  <a:schemeClr val="tx2"/>
                </a:solidFill>
                <a:latin typeface="GT America"/>
                <a:ea typeface="+mj-lt"/>
                <a:cs typeface="+mj-lt"/>
              </a:endParaRPr>
            </a:p>
            <a:p>
              <a:pPr algn="l">
                <a:defRPr/>
              </a:pPr>
              <a:endParaRPr lang="fr-FR" sz="2400" b="0" dirty="0">
                <a:ea typeface="+mj-lt"/>
                <a:cs typeface="+mj-lt"/>
              </a:endParaRPr>
            </a:p>
            <a:p>
              <a:pPr marL="0" marR="0" lvl="0" indent="0" algn="l" defTabSz="914400">
                <a:lnSpc>
                  <a:spcPct val="90000"/>
                </a:lnSpc>
                <a:spcBef>
                  <a:spcPct val="0"/>
                </a:spcBef>
                <a:spcAft>
                  <a:spcPts val="0"/>
                </a:spcAft>
                <a:buClrTx/>
                <a:buSzTx/>
                <a:buFontTx/>
                <a:buNone/>
                <a:tabLst/>
                <a:defRPr/>
              </a:pPr>
              <a:endParaRPr lang="fr-FR" sz="2400" dirty="0">
                <a:solidFill>
                  <a:srgbClr val="F4A62D"/>
                </a:solidFill>
                <a:latin typeface="HK Grotesk Black" panose="00000A00000000000000" pitchFamily="2" charset="0"/>
              </a:endParaRPr>
            </a:p>
          </p:txBody>
        </p:sp>
        <p:sp>
          <p:nvSpPr>
            <p:cNvPr id="14" name="Rectangle 13">
              <a:extLst>
                <a:ext uri="{FF2B5EF4-FFF2-40B4-BE49-F238E27FC236}">
                  <a16:creationId xmlns:a16="http://schemas.microsoft.com/office/drawing/2014/main" id="{568E32EE-9BDA-4C0A-AE30-912307CB7DDC}"/>
                </a:ext>
              </a:extLst>
            </p:cNvPr>
            <p:cNvSpPr/>
            <p:nvPr/>
          </p:nvSpPr>
          <p:spPr>
            <a:xfrm>
              <a:off x="7627548" y="7577600"/>
              <a:ext cx="2244440" cy="39728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fr-FR" sz="900" b="0" i="0" u="none" strike="noStrike" cap="none" normalizeH="0" baseline="0" noProof="0">
                  <a:ln>
                    <a:noFill/>
                  </a:ln>
                  <a:solidFill>
                    <a:prstClr val="white"/>
                  </a:solidFill>
                  <a:uLnTx/>
                  <a:uFillTx/>
                  <a:latin typeface="GT America" panose="00000500000000000000" pitchFamily="50" charset="0"/>
                  <a:ea typeface="Calibri" panose="020F0502020204030204" pitchFamily="34" charset="0"/>
                  <a:cs typeface="+mn-cs"/>
                </a:rPr>
                <a:t>Partnership for Evidence-Based Response to COVID-19</a:t>
              </a:r>
            </a:p>
          </p:txBody>
        </p:sp>
        <p:cxnSp>
          <p:nvCxnSpPr>
            <p:cNvPr id="17" name="Straight Connector 16">
              <a:extLst>
                <a:ext uri="{FF2B5EF4-FFF2-40B4-BE49-F238E27FC236}">
                  <a16:creationId xmlns:a16="http://schemas.microsoft.com/office/drawing/2014/main" id="{EF5D0C85-5612-481D-A58F-FB0773FFBF30}"/>
                </a:ext>
              </a:extLst>
            </p:cNvPr>
            <p:cNvCxnSpPr/>
            <p:nvPr/>
          </p:nvCxnSpPr>
          <p:spPr>
            <a:xfrm>
              <a:off x="6763598" y="2450846"/>
              <a:ext cx="35197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id="{73260903-7068-4FBF-8A10-90E9E3153B22}"/>
              </a:ext>
            </a:extLst>
          </p:cNvPr>
          <p:cNvSpPr txBox="1"/>
          <p:nvPr/>
        </p:nvSpPr>
        <p:spPr>
          <a:xfrm>
            <a:off x="5701363" y="163543"/>
            <a:ext cx="4101648" cy="461665"/>
          </a:xfrm>
          <a:prstGeom prst="rect">
            <a:avLst/>
          </a:prstGeom>
          <a:noFill/>
        </p:spPr>
        <p:txBody>
          <a:bodyPr wrap="square" rtlCol="0">
            <a:spAutoFit/>
          </a:bodyPr>
          <a:lstStyle/>
          <a:p>
            <a:r>
              <a:rPr lang="fr-FR" sz="2400" b="1">
                <a:solidFill>
                  <a:schemeClr val="bg2"/>
                </a:solidFill>
                <a:latin typeface="GT America" panose="00000500000000000000"/>
              </a:rPr>
              <a:t>Les difficultés pour obtenir des médicaments</a:t>
            </a:r>
          </a:p>
        </p:txBody>
      </p:sp>
      <p:cxnSp>
        <p:nvCxnSpPr>
          <p:cNvPr id="20" name="Straight Connector 19">
            <a:extLst>
              <a:ext uri="{FF2B5EF4-FFF2-40B4-BE49-F238E27FC236}">
                <a16:creationId xmlns:a16="http://schemas.microsoft.com/office/drawing/2014/main" id="{9C31E14B-17C9-46EF-A861-C45ACADD5C78}"/>
              </a:ext>
            </a:extLst>
          </p:cNvPr>
          <p:cNvCxnSpPr>
            <a:cxnSpLocks/>
          </p:cNvCxnSpPr>
          <p:nvPr/>
        </p:nvCxnSpPr>
        <p:spPr>
          <a:xfrm>
            <a:off x="5753946" y="3198470"/>
            <a:ext cx="62484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05C93F9F-3B15-4154-A32D-6D2F738A5C93}"/>
              </a:ext>
            </a:extLst>
          </p:cNvPr>
          <p:cNvSpPr txBox="1"/>
          <p:nvPr/>
        </p:nvSpPr>
        <p:spPr>
          <a:xfrm>
            <a:off x="5712997" y="3225511"/>
            <a:ext cx="4613276" cy="461665"/>
          </a:xfrm>
          <a:prstGeom prst="rect">
            <a:avLst/>
          </a:prstGeom>
          <a:noFill/>
        </p:spPr>
        <p:txBody>
          <a:bodyPr wrap="square" rtlCol="0">
            <a:spAutoFit/>
          </a:bodyPr>
          <a:lstStyle/>
          <a:p>
            <a:r>
              <a:rPr lang="fr-FR" sz="2400" b="1">
                <a:solidFill>
                  <a:schemeClr val="bg2"/>
                </a:solidFill>
                <a:latin typeface="GT America" panose="00000500000000000000"/>
              </a:rPr>
              <a:t>Annulation ou report de rendez-vous médicaux</a:t>
            </a:r>
          </a:p>
        </p:txBody>
      </p:sp>
      <p:pic>
        <p:nvPicPr>
          <p:cNvPr id="23" name="Picture 22">
            <a:extLst>
              <a:ext uri="{FF2B5EF4-FFF2-40B4-BE49-F238E27FC236}">
                <a16:creationId xmlns:a16="http://schemas.microsoft.com/office/drawing/2014/main" id="{E285F0EB-BBA8-4621-8DA6-D0DDC38C09B6}"/>
              </a:ext>
            </a:extLst>
          </p:cNvPr>
          <p:cNvPicPr>
            <a:picLocks noChangeAspect="1"/>
          </p:cNvPicPr>
          <p:nvPr/>
        </p:nvPicPr>
        <p:blipFill>
          <a:blip r:embed="rId3"/>
          <a:stretch>
            <a:fillRect/>
          </a:stretch>
        </p:blipFill>
        <p:spPr>
          <a:xfrm>
            <a:off x="-10010" y="6348807"/>
            <a:ext cx="1873969" cy="397288"/>
          </a:xfrm>
          <a:prstGeom prst="rect">
            <a:avLst/>
          </a:prstGeom>
        </p:spPr>
      </p:pic>
      <p:sp>
        <p:nvSpPr>
          <p:cNvPr id="22" name="TextBox 21">
            <a:extLst>
              <a:ext uri="{FF2B5EF4-FFF2-40B4-BE49-F238E27FC236}">
                <a16:creationId xmlns:a16="http://schemas.microsoft.com/office/drawing/2014/main" id="{426175CC-6CC9-46D4-947D-2F164004A142}"/>
              </a:ext>
            </a:extLst>
          </p:cNvPr>
          <p:cNvSpPr txBox="1"/>
          <p:nvPr/>
        </p:nvSpPr>
        <p:spPr>
          <a:xfrm>
            <a:off x="285563" y="4037964"/>
            <a:ext cx="4889110" cy="1815882"/>
          </a:xfrm>
          <a:prstGeom prst="rect">
            <a:avLst/>
          </a:prstGeom>
          <a:noFill/>
        </p:spPr>
        <p:txBody>
          <a:bodyPr wrap="square" rtlCol="0">
            <a:spAutoFit/>
          </a:bodyPr>
          <a:lstStyle/>
          <a:p>
            <a:r>
              <a:rPr lang="fr-FR" sz="1600" b="1" i="0" dirty="0">
                <a:solidFill>
                  <a:schemeClr val="bg1">
                    <a:lumMod val="85000"/>
                  </a:schemeClr>
                </a:solidFill>
                <a:latin typeface="GTAmerica"/>
              </a:rPr>
              <a:t>Répartition des données</a:t>
            </a:r>
          </a:p>
          <a:p>
            <a:pPr marL="285750" indent="-285750">
              <a:buFont typeface="Arial" panose="020B0604020202020204" pitchFamily="34" charset="0"/>
              <a:buChar char="•"/>
            </a:pPr>
            <a:r>
              <a:rPr lang="fr-FR" sz="1600" i="0" dirty="0">
                <a:solidFill>
                  <a:schemeClr val="bg1">
                    <a:lumMod val="85000"/>
                  </a:schemeClr>
                </a:solidFill>
                <a:latin typeface="GTAmerica"/>
              </a:rPr>
              <a:t>Les perturbations de l’accès aux médicaments affectent de manière disproportionnées les répondants dont les revenus sont les plus faibles. Les répondants qui souffrent de maladies de longue durée ont aussi de plus difficultés à accéder aux médicaments que les autres (60 % versus 46 %).</a:t>
            </a:r>
          </a:p>
        </p:txBody>
      </p:sp>
      <p:sp>
        <p:nvSpPr>
          <p:cNvPr id="25" name="TextBox 24">
            <a:extLst>
              <a:ext uri="{FF2B5EF4-FFF2-40B4-BE49-F238E27FC236}">
                <a16:creationId xmlns:a16="http://schemas.microsoft.com/office/drawing/2014/main" id="{E7E30ADB-FF64-48F0-8065-A38EAD75CA71}"/>
              </a:ext>
            </a:extLst>
          </p:cNvPr>
          <p:cNvSpPr txBox="1"/>
          <p:nvPr/>
        </p:nvSpPr>
        <p:spPr>
          <a:xfrm>
            <a:off x="190034" y="1483720"/>
            <a:ext cx="5242289" cy="2554545"/>
          </a:xfrm>
          <a:prstGeom prst="rect">
            <a:avLst/>
          </a:prstGeom>
          <a:noFill/>
        </p:spPr>
        <p:txBody>
          <a:bodyPr wrap="square">
            <a:spAutoFit/>
          </a:bodyPr>
          <a:lstStyle/>
          <a:p>
            <a:r>
              <a:rPr lang="fr-FR" sz="1600" b="1" dirty="0">
                <a:solidFill>
                  <a:schemeClr val="bg1"/>
                </a:solidFill>
                <a:latin typeface="GT America" panose="00000500000000000000"/>
              </a:rPr>
              <a:t>Parmi les répondants qui déclarent qu’eux-mêmes ou quelqu’un de leur foyer ont besoin de soins de santé ou de médicaments, un sur cinq a annulé ou reporté son rendez-vous au cours des six mois précédents et un peu plus de la moitié ont déclaré avoir eu des difficultés pour obtenir des médicaments au cours des trois derniers mois. Alors que le nombre de répondants qui ont annulé ou reporté un rendez-vous médical a diminué depuis février 2021 (49 % versus 39 %), le nombre d’entre eux qui ont des difficultés d’accès aux médicaments a augmenté (42 % versus 52 %). </a:t>
            </a:r>
          </a:p>
        </p:txBody>
      </p:sp>
      <p:pic>
        <p:nvPicPr>
          <p:cNvPr id="2" name="Picture 3" descr="Graphical user interface, application&#10;&#10;Description automatically generated">
            <a:extLst>
              <a:ext uri="{FF2B5EF4-FFF2-40B4-BE49-F238E27FC236}">
                <a16:creationId xmlns:a16="http://schemas.microsoft.com/office/drawing/2014/main" id="{3C041856-FB1D-4A6A-A539-49D6C5B90883}"/>
              </a:ext>
            </a:extLst>
          </p:cNvPr>
          <p:cNvPicPr>
            <a:picLocks noChangeAspect="1"/>
          </p:cNvPicPr>
          <p:nvPr/>
        </p:nvPicPr>
        <p:blipFill>
          <a:blip r:embed="rId4"/>
          <a:stretch>
            <a:fillRect/>
          </a:stretch>
        </p:blipFill>
        <p:spPr>
          <a:xfrm>
            <a:off x="5753973" y="1013975"/>
            <a:ext cx="6326345" cy="2154324"/>
          </a:xfrm>
          <a:prstGeom prst="rect">
            <a:avLst/>
          </a:prstGeom>
        </p:spPr>
      </p:pic>
      <p:pic>
        <p:nvPicPr>
          <p:cNvPr id="4" name="Picture 4" descr="Graphical user interface, application&#10;&#10;Description automatically generated">
            <a:extLst>
              <a:ext uri="{FF2B5EF4-FFF2-40B4-BE49-F238E27FC236}">
                <a16:creationId xmlns:a16="http://schemas.microsoft.com/office/drawing/2014/main" id="{5B4D9A6E-E305-4B87-9B0F-29C8F764FF6D}"/>
              </a:ext>
            </a:extLst>
          </p:cNvPr>
          <p:cNvPicPr>
            <a:picLocks noChangeAspect="1"/>
          </p:cNvPicPr>
          <p:nvPr/>
        </p:nvPicPr>
        <p:blipFill>
          <a:blip r:embed="rId5"/>
          <a:stretch>
            <a:fillRect/>
          </a:stretch>
        </p:blipFill>
        <p:spPr>
          <a:xfrm>
            <a:off x="5753973" y="4152790"/>
            <a:ext cx="6378696" cy="2199550"/>
          </a:xfrm>
          <a:prstGeom prst="rect">
            <a:avLst/>
          </a:prstGeom>
        </p:spPr>
      </p:pic>
      <p:pic>
        <p:nvPicPr>
          <p:cNvPr id="5" name="Picture 6">
            <a:extLst>
              <a:ext uri="{FF2B5EF4-FFF2-40B4-BE49-F238E27FC236}">
                <a16:creationId xmlns:a16="http://schemas.microsoft.com/office/drawing/2014/main" id="{138A49EF-1EF8-49A0-B49D-7AE98F862E85}"/>
              </a:ext>
            </a:extLst>
          </p:cNvPr>
          <p:cNvPicPr>
            <a:picLocks noChangeAspect="1"/>
          </p:cNvPicPr>
          <p:nvPr/>
        </p:nvPicPr>
        <p:blipFill>
          <a:blip r:embed="rId6"/>
          <a:stretch>
            <a:fillRect/>
          </a:stretch>
        </p:blipFill>
        <p:spPr>
          <a:xfrm>
            <a:off x="5975011" y="2850534"/>
            <a:ext cx="2347659" cy="272780"/>
          </a:xfrm>
          <a:prstGeom prst="rect">
            <a:avLst/>
          </a:prstGeom>
        </p:spPr>
      </p:pic>
      <p:pic>
        <p:nvPicPr>
          <p:cNvPr id="18" name="Picture 6">
            <a:extLst>
              <a:ext uri="{FF2B5EF4-FFF2-40B4-BE49-F238E27FC236}">
                <a16:creationId xmlns:a16="http://schemas.microsoft.com/office/drawing/2014/main" id="{84F301F7-7843-434C-84F9-BFF9EA99B50B}"/>
              </a:ext>
            </a:extLst>
          </p:cNvPr>
          <p:cNvPicPr>
            <a:picLocks noChangeAspect="1"/>
          </p:cNvPicPr>
          <p:nvPr/>
        </p:nvPicPr>
        <p:blipFill>
          <a:blip r:embed="rId6"/>
          <a:stretch>
            <a:fillRect/>
          </a:stretch>
        </p:blipFill>
        <p:spPr>
          <a:xfrm>
            <a:off x="6097163" y="5851999"/>
            <a:ext cx="2347659" cy="272780"/>
          </a:xfrm>
          <a:prstGeom prst="rect">
            <a:avLst/>
          </a:prstGeom>
        </p:spPr>
      </p:pic>
    </p:spTree>
    <p:extLst>
      <p:ext uri="{BB962C8B-B14F-4D97-AF65-F5344CB8AC3E}">
        <p14:creationId xmlns:p14="http://schemas.microsoft.com/office/powerpoint/2010/main" val="7804800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A492628-A165-4700-9CE6-CCF975DBB37C}"/>
              </a:ext>
            </a:extLst>
          </p:cNvPr>
          <p:cNvGrpSpPr/>
          <p:nvPr/>
        </p:nvGrpSpPr>
        <p:grpSpPr>
          <a:xfrm>
            <a:off x="1" y="0"/>
            <a:ext cx="5540797" cy="6858000"/>
            <a:chOff x="6609059" y="1126986"/>
            <a:chExt cx="3022087" cy="6858000"/>
          </a:xfrm>
        </p:grpSpPr>
        <p:sp>
          <p:nvSpPr>
            <p:cNvPr id="14" name="Rectangle 13">
              <a:extLst>
                <a:ext uri="{FF2B5EF4-FFF2-40B4-BE49-F238E27FC236}">
                  <a16:creationId xmlns:a16="http://schemas.microsoft.com/office/drawing/2014/main" id="{5CCAEF73-AC05-4101-BEFF-C70491C12824}"/>
                </a:ext>
              </a:extLst>
            </p:cNvPr>
            <p:cNvSpPr/>
            <p:nvPr/>
          </p:nvSpPr>
          <p:spPr>
            <a:xfrm>
              <a:off x="6609059" y="1126986"/>
              <a:ext cx="302208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295D7357-8800-4BDC-A08A-1E51B40E8534}"/>
                </a:ext>
              </a:extLst>
            </p:cNvPr>
            <p:cNvSpPr txBox="1">
              <a:spLocks/>
            </p:cNvSpPr>
            <p:nvPr/>
          </p:nvSpPr>
          <p:spPr>
            <a:xfrm>
              <a:off x="6712708" y="1150444"/>
              <a:ext cx="2864448" cy="1004465"/>
            </a:xfrm>
            <a:prstGeom prst="rect">
              <a:avLst/>
            </a:prstGeom>
          </p:spPr>
          <p:txBody>
            <a:bodyPr lIns="91440" tIns="45720" rIns="91440" bIns="45720" anchor="t"/>
            <a:lstStyle>
              <a:defPPr>
                <a:defRPr lang="fr-FR"/>
              </a:defPPr>
              <a:lvl1pPr algn="ctr">
                <a:lnSpc>
                  <a:spcPct val="90000"/>
                </a:lnSpc>
                <a:spcBef>
                  <a:spcPct val="0"/>
                </a:spcBef>
                <a:buNone/>
                <a:defRPr sz="2600" b="1" cap="none" spc="0" baseline="0">
                  <a:solidFill>
                    <a:srgbClr val="019D9C"/>
                  </a:solidFill>
                  <a:latin typeface="+mj-lt"/>
                  <a:ea typeface="+mj-ea"/>
                  <a:cs typeface="+mj-cs"/>
                </a:defRPr>
              </a:lvl1pPr>
            </a:lstStyle>
            <a:p>
              <a:pPr algn="l">
                <a:defRPr/>
              </a:pPr>
              <a:r>
                <a:rPr lang="fr-FR" sz="2400" dirty="0">
                  <a:solidFill>
                    <a:schemeClr val="tx2"/>
                  </a:solidFill>
                  <a:latin typeface="GT America"/>
                </a:rPr>
                <a:t>La population est-elle contrainte d’annuler ou de reporter des soins</a:t>
              </a:r>
              <a:endParaRPr lang="en-US" sz="2400" b="0" dirty="0">
                <a:solidFill>
                  <a:schemeClr val="tx2"/>
                </a:solidFill>
                <a:latin typeface="GT America"/>
                <a:ea typeface="+mj-lt"/>
                <a:cs typeface="+mj-lt"/>
              </a:endParaRPr>
            </a:p>
            <a:p>
              <a:pPr algn="l">
                <a:defRPr/>
              </a:pPr>
              <a:r>
                <a:rPr lang="fr-FR" sz="2400" dirty="0">
                  <a:solidFill>
                    <a:schemeClr val="tx2"/>
                  </a:solidFill>
                  <a:latin typeface="GT America"/>
                </a:rPr>
                <a:t>médicaux ?</a:t>
              </a:r>
              <a:endParaRPr lang="en-US" sz="2400" b="0" dirty="0">
                <a:solidFill>
                  <a:schemeClr val="tx2"/>
                </a:solidFill>
                <a:latin typeface="GT America"/>
                <a:ea typeface="+mj-lt"/>
                <a:cs typeface="+mj-lt"/>
              </a:endParaRPr>
            </a:p>
            <a:p>
              <a:pPr algn="l">
                <a:defRPr/>
              </a:pPr>
              <a:endParaRPr lang="fr-FR" sz="2400" b="0" dirty="0">
                <a:ea typeface="+mj-lt"/>
                <a:cs typeface="+mj-lt"/>
              </a:endParaRPr>
            </a:p>
            <a:p>
              <a:pPr marL="0" marR="0" lvl="0" indent="0" algn="l" defTabSz="914400">
                <a:lnSpc>
                  <a:spcPct val="90000"/>
                </a:lnSpc>
                <a:spcBef>
                  <a:spcPct val="0"/>
                </a:spcBef>
                <a:spcAft>
                  <a:spcPts val="0"/>
                </a:spcAft>
                <a:buClrTx/>
                <a:buSzTx/>
                <a:buFontTx/>
                <a:buNone/>
                <a:tabLst/>
                <a:defRPr/>
              </a:pPr>
              <a:endParaRPr lang="fr-FR" sz="2400" dirty="0">
                <a:solidFill>
                  <a:srgbClr val="F4A62D"/>
                </a:solidFill>
                <a:latin typeface="HK Grotesk Black" panose="00000A00000000000000" pitchFamily="2" charset="0"/>
              </a:endParaRPr>
            </a:p>
          </p:txBody>
        </p:sp>
        <p:cxnSp>
          <p:nvCxnSpPr>
            <p:cNvPr id="19" name="Straight Connector 18">
              <a:extLst>
                <a:ext uri="{FF2B5EF4-FFF2-40B4-BE49-F238E27FC236}">
                  <a16:creationId xmlns:a16="http://schemas.microsoft.com/office/drawing/2014/main" id="{AA874E94-458C-4A43-8B48-E4CB6ED42930}"/>
                </a:ext>
              </a:extLst>
            </p:cNvPr>
            <p:cNvCxnSpPr/>
            <p:nvPr/>
          </p:nvCxnSpPr>
          <p:spPr>
            <a:xfrm>
              <a:off x="6784697" y="2505805"/>
              <a:ext cx="35197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2" name="Rectangle 11">
            <a:extLst>
              <a:ext uri="{FF2B5EF4-FFF2-40B4-BE49-F238E27FC236}">
                <a16:creationId xmlns:a16="http://schemas.microsoft.com/office/drawing/2014/main" id="{64724D60-B4E4-41F3-A53F-508CEFDAB52C}"/>
              </a:ext>
            </a:extLst>
          </p:cNvPr>
          <p:cNvSpPr/>
          <p:nvPr/>
        </p:nvSpPr>
        <p:spPr>
          <a:xfrm>
            <a:off x="1863959" y="6453717"/>
            <a:ext cx="4774311" cy="39728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fr-FR" sz="900" b="0" i="0" u="none" strike="noStrike" cap="none" normalizeH="0" baseline="0" noProof="0">
                <a:ln>
                  <a:noFill/>
                </a:ln>
                <a:solidFill>
                  <a:prstClr val="white"/>
                </a:solidFill>
                <a:uLnTx/>
                <a:uFillTx/>
                <a:latin typeface="GT America" panose="00000500000000000000" pitchFamily="50" charset="0"/>
                <a:ea typeface="Calibri" panose="020F0502020204030204" pitchFamily="34" charset="0"/>
                <a:cs typeface="+mn-cs"/>
              </a:rPr>
              <a:t>Partnership for Evidence-Based Response to COVID-19</a:t>
            </a:r>
          </a:p>
        </p:txBody>
      </p:sp>
      <p:pic>
        <p:nvPicPr>
          <p:cNvPr id="16" name="Picture 15">
            <a:extLst>
              <a:ext uri="{FF2B5EF4-FFF2-40B4-BE49-F238E27FC236}">
                <a16:creationId xmlns:a16="http://schemas.microsoft.com/office/drawing/2014/main" id="{D711C3EC-B899-44CA-9B46-34183C0F772A}"/>
              </a:ext>
            </a:extLst>
          </p:cNvPr>
          <p:cNvPicPr>
            <a:picLocks noChangeAspect="1"/>
          </p:cNvPicPr>
          <p:nvPr/>
        </p:nvPicPr>
        <p:blipFill>
          <a:blip r:embed="rId3"/>
          <a:stretch>
            <a:fillRect/>
          </a:stretch>
        </p:blipFill>
        <p:spPr>
          <a:xfrm>
            <a:off x="-10010" y="6348807"/>
            <a:ext cx="1873969" cy="397288"/>
          </a:xfrm>
          <a:prstGeom prst="rect">
            <a:avLst/>
          </a:prstGeom>
        </p:spPr>
      </p:pic>
      <p:sp>
        <p:nvSpPr>
          <p:cNvPr id="17" name="TextBox 16">
            <a:extLst>
              <a:ext uri="{FF2B5EF4-FFF2-40B4-BE49-F238E27FC236}">
                <a16:creationId xmlns:a16="http://schemas.microsoft.com/office/drawing/2014/main" id="{1AF4FBE8-AC81-42CD-BEB5-ECA52FA6420F}"/>
              </a:ext>
            </a:extLst>
          </p:cNvPr>
          <p:cNvSpPr txBox="1"/>
          <p:nvPr/>
        </p:nvSpPr>
        <p:spPr>
          <a:xfrm>
            <a:off x="322022" y="3818791"/>
            <a:ext cx="4889110" cy="2554545"/>
          </a:xfrm>
          <a:prstGeom prst="rect">
            <a:avLst/>
          </a:prstGeom>
          <a:noFill/>
        </p:spPr>
        <p:txBody>
          <a:bodyPr wrap="square" rtlCol="0">
            <a:spAutoFit/>
          </a:bodyPr>
          <a:lstStyle/>
          <a:p>
            <a:r>
              <a:rPr lang="fr-FR" sz="1600" b="1" i="0" dirty="0">
                <a:solidFill>
                  <a:schemeClr val="bg1">
                    <a:lumMod val="85000"/>
                  </a:schemeClr>
                </a:solidFill>
                <a:latin typeface="GTAmerica"/>
              </a:rPr>
              <a:t>Répartition des données</a:t>
            </a:r>
          </a:p>
          <a:p>
            <a:pPr marL="285750" indent="-285750">
              <a:buFont typeface="Arial" panose="020B0604020202020204" pitchFamily="34" charset="0"/>
              <a:buChar char="•"/>
            </a:pPr>
            <a:r>
              <a:rPr lang="fr-FR" sz="1600" i="0" dirty="0">
                <a:solidFill>
                  <a:schemeClr val="bg1">
                    <a:lumMod val="85000"/>
                  </a:schemeClr>
                </a:solidFill>
                <a:latin typeface="GTAmerica"/>
              </a:rPr>
              <a:t>Environ un tiers des rendez-vous médicaux annulés ou reportés concernent des maladies non transmissibles, comme le diabète (14 %) et les problèmes cardiovasculaires (10 %). Un accès limité aux traitements contre le diabète et les maladies cardiovasculaires peut avoir des effets importants sur la morbidité et la mortalité, car ce sont des problèmes de santé qui sont à l’origine de plus de 40 % de la mortalité totale au Maroc.</a:t>
            </a:r>
          </a:p>
        </p:txBody>
      </p:sp>
      <p:sp>
        <p:nvSpPr>
          <p:cNvPr id="18" name="TextBox 17">
            <a:extLst>
              <a:ext uri="{FF2B5EF4-FFF2-40B4-BE49-F238E27FC236}">
                <a16:creationId xmlns:a16="http://schemas.microsoft.com/office/drawing/2014/main" id="{D8370932-487E-4958-A675-EA1A651D64A5}"/>
              </a:ext>
            </a:extLst>
          </p:cNvPr>
          <p:cNvSpPr txBox="1"/>
          <p:nvPr/>
        </p:nvSpPr>
        <p:spPr>
          <a:xfrm>
            <a:off x="190034" y="1483720"/>
            <a:ext cx="5350764" cy="2308324"/>
          </a:xfrm>
          <a:prstGeom prst="rect">
            <a:avLst/>
          </a:prstGeom>
          <a:noFill/>
        </p:spPr>
        <p:txBody>
          <a:bodyPr wrap="square">
            <a:spAutoFit/>
          </a:bodyPr>
          <a:lstStyle/>
          <a:p>
            <a:r>
              <a:rPr lang="fr-FR" sz="1600" b="1" dirty="0">
                <a:solidFill>
                  <a:schemeClr val="bg1"/>
                </a:solidFill>
                <a:latin typeface="GT America" panose="00000500000000000000"/>
              </a:rPr>
              <a:t>Le coût est un obstacle à l’accès aux soins pour la moitié des répondants, et plus particulièrement pour les répondants dont les revenus sont les plus faibles (62 % versus 15 % pour ceux dont les revenus sont les plus élevés). Le système de santé marocain repose actuellement sur un fonctionnement basé sur les paiements directs (alors qu’il y a un système public mais la qualité des soins est extrêmement variable), ce qui peut être une charge particulièrement lourde pour ceux dont les revenus sont faibles. </a:t>
            </a:r>
          </a:p>
        </p:txBody>
      </p:sp>
      <p:pic>
        <p:nvPicPr>
          <p:cNvPr id="2" name="Picture 2" descr="Table&#10;&#10;Description automatically generated">
            <a:extLst>
              <a:ext uri="{FF2B5EF4-FFF2-40B4-BE49-F238E27FC236}">
                <a16:creationId xmlns:a16="http://schemas.microsoft.com/office/drawing/2014/main" id="{7118DB12-5CD1-4FBD-99D8-A43F539CF3FD}"/>
              </a:ext>
            </a:extLst>
          </p:cNvPr>
          <p:cNvPicPr>
            <a:picLocks noChangeAspect="1"/>
          </p:cNvPicPr>
          <p:nvPr/>
        </p:nvPicPr>
        <p:blipFill>
          <a:blip r:embed="rId4"/>
          <a:stretch>
            <a:fillRect/>
          </a:stretch>
        </p:blipFill>
        <p:spPr>
          <a:xfrm>
            <a:off x="6870797" y="472970"/>
            <a:ext cx="3825123" cy="3038564"/>
          </a:xfrm>
          <a:prstGeom prst="rect">
            <a:avLst/>
          </a:prstGeom>
        </p:spPr>
      </p:pic>
      <p:pic>
        <p:nvPicPr>
          <p:cNvPr id="3" name="Picture 4" descr="Graphical user interface, application&#10;&#10;Description automatically generated">
            <a:extLst>
              <a:ext uri="{FF2B5EF4-FFF2-40B4-BE49-F238E27FC236}">
                <a16:creationId xmlns:a16="http://schemas.microsoft.com/office/drawing/2014/main" id="{EC040F4E-4C0A-4B4D-8DCD-E99C0E33309E}"/>
              </a:ext>
            </a:extLst>
          </p:cNvPr>
          <p:cNvPicPr>
            <a:picLocks noChangeAspect="1"/>
          </p:cNvPicPr>
          <p:nvPr/>
        </p:nvPicPr>
        <p:blipFill>
          <a:blip r:embed="rId5"/>
          <a:stretch>
            <a:fillRect/>
          </a:stretch>
        </p:blipFill>
        <p:spPr>
          <a:xfrm>
            <a:off x="6870797" y="3667914"/>
            <a:ext cx="3825123" cy="2378220"/>
          </a:xfrm>
          <a:prstGeom prst="rect">
            <a:avLst/>
          </a:prstGeom>
        </p:spPr>
      </p:pic>
    </p:spTree>
    <p:extLst>
      <p:ext uri="{BB962C8B-B14F-4D97-AF65-F5344CB8AC3E}">
        <p14:creationId xmlns:p14="http://schemas.microsoft.com/office/powerpoint/2010/main" val="21023423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59B9E84F-0F68-4AAB-BB1E-FCE54010D729}"/>
              </a:ext>
            </a:extLst>
          </p:cNvPr>
          <p:cNvGrpSpPr/>
          <p:nvPr/>
        </p:nvGrpSpPr>
        <p:grpSpPr>
          <a:xfrm>
            <a:off x="14304" y="-13558"/>
            <a:ext cx="5678925" cy="6858000"/>
            <a:chOff x="6615524" y="1113428"/>
            <a:chExt cx="3082377" cy="6858000"/>
          </a:xfrm>
        </p:grpSpPr>
        <p:sp>
          <p:nvSpPr>
            <p:cNvPr id="17" name="Rectangle 16">
              <a:extLst>
                <a:ext uri="{FF2B5EF4-FFF2-40B4-BE49-F238E27FC236}">
                  <a16:creationId xmlns:a16="http://schemas.microsoft.com/office/drawing/2014/main" id="{138AD285-82A6-42BD-BF44-28243B41D8B1}"/>
                </a:ext>
              </a:extLst>
            </p:cNvPr>
            <p:cNvSpPr/>
            <p:nvPr/>
          </p:nvSpPr>
          <p:spPr>
            <a:xfrm>
              <a:off x="6615524" y="1113428"/>
              <a:ext cx="302208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a:extLst>
                <a:ext uri="{FF2B5EF4-FFF2-40B4-BE49-F238E27FC236}">
                  <a16:creationId xmlns:a16="http://schemas.microsoft.com/office/drawing/2014/main" id="{34A9C33F-B40D-4C5E-89EE-AC0015370C50}"/>
                </a:ext>
              </a:extLst>
            </p:cNvPr>
            <p:cNvSpPr txBox="1">
              <a:spLocks/>
            </p:cNvSpPr>
            <p:nvPr/>
          </p:nvSpPr>
          <p:spPr>
            <a:xfrm>
              <a:off x="6675815" y="1198999"/>
              <a:ext cx="3022086" cy="1004465"/>
            </a:xfrm>
            <a:prstGeom prst="rect">
              <a:avLst/>
            </a:prstGeom>
          </p:spPr>
          <p:txBody>
            <a:bodyPr/>
            <a:lstStyle>
              <a:defPPr>
                <a:defRPr lang="fr-FR"/>
              </a:defPPr>
              <a:lvl1pPr algn="ctr">
                <a:lnSpc>
                  <a:spcPct val="90000"/>
                </a:lnSpc>
                <a:spcBef>
                  <a:spcPct val="0"/>
                </a:spcBef>
                <a:buNone/>
                <a:defRPr sz="2600" b="1" cap="none" spc="0" baseline="0">
                  <a:solidFill>
                    <a:srgbClr val="019D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fr-FR" sz="3200" dirty="0">
                  <a:solidFill>
                    <a:srgbClr val="F4A62D"/>
                  </a:solidFill>
                  <a:latin typeface="HK Grotesk Black" panose="00000A00000000000000" pitchFamily="2" charset="0"/>
                </a:rPr>
                <a:t>La population est-elle confrontée  à une perte de revenus ?</a:t>
              </a:r>
            </a:p>
          </p:txBody>
        </p:sp>
        <p:cxnSp>
          <p:nvCxnSpPr>
            <p:cNvPr id="21" name="Straight Connector 20">
              <a:extLst>
                <a:ext uri="{FF2B5EF4-FFF2-40B4-BE49-F238E27FC236}">
                  <a16:creationId xmlns:a16="http://schemas.microsoft.com/office/drawing/2014/main" id="{47A41980-F7E0-4C4E-9DC9-7A8710600DF4}"/>
                </a:ext>
              </a:extLst>
            </p:cNvPr>
            <p:cNvCxnSpPr/>
            <p:nvPr/>
          </p:nvCxnSpPr>
          <p:spPr>
            <a:xfrm>
              <a:off x="6731217" y="2584660"/>
              <a:ext cx="35197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grpSp>
      <p:pic>
        <p:nvPicPr>
          <p:cNvPr id="29" name="Picture 28">
            <a:extLst>
              <a:ext uri="{FF2B5EF4-FFF2-40B4-BE49-F238E27FC236}">
                <a16:creationId xmlns:a16="http://schemas.microsoft.com/office/drawing/2014/main" id="{60181A4F-F077-4732-B4D6-75ED78DC569C}"/>
              </a:ext>
            </a:extLst>
          </p:cNvPr>
          <p:cNvPicPr>
            <a:picLocks noChangeAspect="1"/>
          </p:cNvPicPr>
          <p:nvPr/>
        </p:nvPicPr>
        <p:blipFill>
          <a:blip r:embed="rId3"/>
          <a:stretch>
            <a:fillRect/>
          </a:stretch>
        </p:blipFill>
        <p:spPr>
          <a:xfrm>
            <a:off x="-10010" y="6348807"/>
            <a:ext cx="1873969" cy="397288"/>
          </a:xfrm>
          <a:prstGeom prst="rect">
            <a:avLst/>
          </a:prstGeom>
        </p:spPr>
      </p:pic>
      <p:sp>
        <p:nvSpPr>
          <p:cNvPr id="30" name="Rectangle 29">
            <a:extLst>
              <a:ext uri="{FF2B5EF4-FFF2-40B4-BE49-F238E27FC236}">
                <a16:creationId xmlns:a16="http://schemas.microsoft.com/office/drawing/2014/main" id="{B5A96745-A857-4D3B-A789-06130B25BC14}"/>
              </a:ext>
            </a:extLst>
          </p:cNvPr>
          <p:cNvSpPr/>
          <p:nvPr/>
        </p:nvSpPr>
        <p:spPr>
          <a:xfrm>
            <a:off x="1863959" y="6453717"/>
            <a:ext cx="4774311" cy="39728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fr-FR" sz="900" b="0" i="0" u="none" strike="noStrike" cap="none" normalizeH="0" baseline="0" noProof="0">
                <a:ln>
                  <a:noFill/>
                </a:ln>
                <a:solidFill>
                  <a:prstClr val="white"/>
                </a:solidFill>
                <a:uLnTx/>
                <a:uFillTx/>
                <a:latin typeface="GT America" panose="00000500000000000000" pitchFamily="50" charset="0"/>
                <a:ea typeface="Calibri" panose="020F0502020204030204" pitchFamily="34" charset="0"/>
                <a:cs typeface="+mn-cs"/>
              </a:rPr>
              <a:t>Partnership for Evidence-Based Response to COVID-19</a:t>
            </a:r>
          </a:p>
        </p:txBody>
      </p:sp>
      <p:sp>
        <p:nvSpPr>
          <p:cNvPr id="19" name="TextBox 18">
            <a:extLst>
              <a:ext uri="{FF2B5EF4-FFF2-40B4-BE49-F238E27FC236}">
                <a16:creationId xmlns:a16="http://schemas.microsoft.com/office/drawing/2014/main" id="{3B88FC95-77F6-44E2-90E0-A0BCD8F42A6E}"/>
              </a:ext>
            </a:extLst>
          </p:cNvPr>
          <p:cNvSpPr txBox="1"/>
          <p:nvPr/>
        </p:nvSpPr>
        <p:spPr>
          <a:xfrm>
            <a:off x="225906" y="3539151"/>
            <a:ext cx="5144644" cy="2800767"/>
          </a:xfrm>
          <a:prstGeom prst="rect">
            <a:avLst/>
          </a:prstGeom>
          <a:noFill/>
        </p:spPr>
        <p:txBody>
          <a:bodyPr wrap="square" rtlCol="0">
            <a:spAutoFit/>
          </a:bodyPr>
          <a:lstStyle/>
          <a:p>
            <a:r>
              <a:rPr lang="fr-FR" sz="1600" b="1" i="0" dirty="0">
                <a:solidFill>
                  <a:schemeClr val="bg1">
                    <a:lumMod val="85000"/>
                  </a:schemeClr>
                </a:solidFill>
                <a:latin typeface="GTAmerica"/>
              </a:rPr>
              <a:t>Répartition des données</a:t>
            </a:r>
          </a:p>
          <a:p>
            <a:pPr marL="285750" indent="-285750">
              <a:buFont typeface="Arial" panose="020B0604020202020204" pitchFamily="34" charset="0"/>
              <a:buChar char="•"/>
            </a:pPr>
            <a:r>
              <a:rPr lang="fr-FR" sz="1600" i="0" dirty="0">
                <a:solidFill>
                  <a:schemeClr val="bg1">
                    <a:lumMod val="85000"/>
                  </a:schemeClr>
                </a:solidFill>
                <a:latin typeface="GTAmerica"/>
              </a:rPr>
              <a:t>Les restrictions liées à la COVID-19 ont eu des conséquences économiques graves sur certaines des principales activités économiques du Maroc, notamment le tourisme, ce qui a provoqué une baisse de 6,3 % du PIB en 2020. Le chômage a atteint son niveau le plus élevé depuis dix ans et les pertes d’emplois touchent plus particulièrement les zones rurales. En effet, les répondants des zones rurales connaissent des pertes de revenus plus importantes que les répondants des zones urbaines (88 % versus 83 %).</a:t>
            </a:r>
          </a:p>
        </p:txBody>
      </p:sp>
      <p:sp>
        <p:nvSpPr>
          <p:cNvPr id="20" name="TextBox 19">
            <a:extLst>
              <a:ext uri="{FF2B5EF4-FFF2-40B4-BE49-F238E27FC236}">
                <a16:creationId xmlns:a16="http://schemas.microsoft.com/office/drawing/2014/main" id="{C2100FB2-3A30-4390-BE33-BA010D964AF0}"/>
              </a:ext>
            </a:extLst>
          </p:cNvPr>
          <p:cNvSpPr txBox="1"/>
          <p:nvPr/>
        </p:nvSpPr>
        <p:spPr>
          <a:xfrm>
            <a:off x="73413" y="1562585"/>
            <a:ext cx="5449630" cy="1815882"/>
          </a:xfrm>
          <a:prstGeom prst="rect">
            <a:avLst/>
          </a:prstGeom>
          <a:noFill/>
        </p:spPr>
        <p:txBody>
          <a:bodyPr wrap="square">
            <a:spAutoFit/>
          </a:bodyPr>
          <a:lstStyle/>
          <a:p>
            <a:r>
              <a:rPr lang="fr-FR" sz="1600" b="1" dirty="0">
                <a:solidFill>
                  <a:schemeClr val="bg1"/>
                </a:solidFill>
                <a:latin typeface="GT America" panose="00000500000000000000"/>
              </a:rPr>
              <a:t>Presque neuf foyers sur 10 (85 %) ont perdu une partie ou la totalité de leurs revenus depuis le début de la pandémie, ce qui correspond aux résultats de février 2021 et représente une proportion plus grande que la moyenne régionale pour l’Afrique du Nord (77 %). Malgré des pertes de revenus qui touchent toute la population, peu de répondants (3 %) ont reçu une aide financière ou autre de la part du gouvernement. </a:t>
            </a:r>
          </a:p>
        </p:txBody>
      </p:sp>
      <p:pic>
        <p:nvPicPr>
          <p:cNvPr id="2" name="Picture 3" descr="Graphical user interface, application&#10;&#10;Description automatically generated">
            <a:extLst>
              <a:ext uri="{FF2B5EF4-FFF2-40B4-BE49-F238E27FC236}">
                <a16:creationId xmlns:a16="http://schemas.microsoft.com/office/drawing/2014/main" id="{F613ECEE-F2DA-494C-8E20-993F5F794D85}"/>
              </a:ext>
            </a:extLst>
          </p:cNvPr>
          <p:cNvPicPr>
            <a:picLocks noChangeAspect="1"/>
          </p:cNvPicPr>
          <p:nvPr/>
        </p:nvPicPr>
        <p:blipFill>
          <a:blip r:embed="rId4"/>
          <a:stretch>
            <a:fillRect/>
          </a:stretch>
        </p:blipFill>
        <p:spPr>
          <a:xfrm>
            <a:off x="6725377" y="458380"/>
            <a:ext cx="4069429" cy="2736186"/>
          </a:xfrm>
          <a:prstGeom prst="rect">
            <a:avLst/>
          </a:prstGeom>
        </p:spPr>
      </p:pic>
      <p:pic>
        <p:nvPicPr>
          <p:cNvPr id="3" name="Picture 4" descr="Timeline&#10;&#10;Description automatically generated">
            <a:extLst>
              <a:ext uri="{FF2B5EF4-FFF2-40B4-BE49-F238E27FC236}">
                <a16:creationId xmlns:a16="http://schemas.microsoft.com/office/drawing/2014/main" id="{811744C3-EECD-4448-B120-BE3A7255623A}"/>
              </a:ext>
            </a:extLst>
          </p:cNvPr>
          <p:cNvPicPr>
            <a:picLocks noChangeAspect="1"/>
          </p:cNvPicPr>
          <p:nvPr/>
        </p:nvPicPr>
        <p:blipFill>
          <a:blip r:embed="rId5"/>
          <a:stretch>
            <a:fillRect/>
          </a:stretch>
        </p:blipFill>
        <p:spPr>
          <a:xfrm>
            <a:off x="7528094" y="3376831"/>
            <a:ext cx="3266711" cy="2186750"/>
          </a:xfrm>
          <a:prstGeom prst="rect">
            <a:avLst/>
          </a:prstGeom>
        </p:spPr>
      </p:pic>
    </p:spTree>
    <p:extLst>
      <p:ext uri="{BB962C8B-B14F-4D97-AF65-F5344CB8AC3E}">
        <p14:creationId xmlns:p14="http://schemas.microsoft.com/office/powerpoint/2010/main" val="29660722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C5BA357-DEA1-4800-9896-0D3583132A60}"/>
              </a:ext>
            </a:extLst>
          </p:cNvPr>
          <p:cNvSpPr>
            <a:spLocks noGrp="1"/>
          </p:cNvSpPr>
          <p:nvPr>
            <p:ph type="sldNum" sz="quarter" idx="14"/>
          </p:nvPr>
        </p:nvSpPr>
        <p:spPr/>
        <p:txBody>
          <a:bodyPr/>
          <a:lstStyle/>
          <a:p>
            <a:pPr>
              <a:defRPr/>
            </a:pPr>
            <a:fld id="{654BF1D4-C2E8-43FC-8EFA-04180D85A10F}" type="slidenum">
              <a:rPr lang="en-GB" smtClean="0"/>
              <a:pPr>
                <a:defRPr/>
              </a:pPr>
              <a:t>24</a:t>
            </a:fld>
            <a:r>
              <a:rPr lang="fr-FR"/>
              <a:t> ‒ </a:t>
            </a:r>
          </a:p>
        </p:txBody>
      </p:sp>
      <p:grpSp>
        <p:nvGrpSpPr>
          <p:cNvPr id="7" name="Group 6">
            <a:extLst>
              <a:ext uri="{FF2B5EF4-FFF2-40B4-BE49-F238E27FC236}">
                <a16:creationId xmlns:a16="http://schemas.microsoft.com/office/drawing/2014/main" id="{A1F23612-115E-4861-9EA6-FA682AE2B42C}"/>
              </a:ext>
            </a:extLst>
          </p:cNvPr>
          <p:cNvGrpSpPr/>
          <p:nvPr/>
        </p:nvGrpSpPr>
        <p:grpSpPr>
          <a:xfrm>
            <a:off x="9577" y="-40011"/>
            <a:ext cx="5945730" cy="6898011"/>
            <a:chOff x="6609059" y="1086975"/>
            <a:chExt cx="3261721" cy="6898011"/>
          </a:xfrm>
        </p:grpSpPr>
        <p:sp>
          <p:nvSpPr>
            <p:cNvPr id="9" name="Rectangle 8">
              <a:extLst>
                <a:ext uri="{FF2B5EF4-FFF2-40B4-BE49-F238E27FC236}">
                  <a16:creationId xmlns:a16="http://schemas.microsoft.com/office/drawing/2014/main" id="{A910B6E0-AA35-4788-B996-086994706B4E}"/>
                </a:ext>
              </a:extLst>
            </p:cNvPr>
            <p:cNvSpPr/>
            <p:nvPr/>
          </p:nvSpPr>
          <p:spPr>
            <a:xfrm>
              <a:off x="6609059" y="1126986"/>
              <a:ext cx="302208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6AFB3B64-35DC-4B01-8381-7AA17E0254C5}"/>
                </a:ext>
              </a:extLst>
            </p:cNvPr>
            <p:cNvSpPr txBox="1">
              <a:spLocks/>
            </p:cNvSpPr>
            <p:nvPr/>
          </p:nvSpPr>
          <p:spPr>
            <a:xfrm>
              <a:off x="6669092" y="1086975"/>
              <a:ext cx="3022086" cy="1004465"/>
            </a:xfrm>
            <a:prstGeom prst="rect">
              <a:avLst/>
            </a:prstGeom>
          </p:spPr>
          <p:txBody>
            <a:bodyPr/>
            <a:lstStyle>
              <a:defPPr>
                <a:defRPr lang="fr-FR"/>
              </a:defPPr>
              <a:lvl1pPr algn="ctr">
                <a:lnSpc>
                  <a:spcPct val="90000"/>
                </a:lnSpc>
                <a:spcBef>
                  <a:spcPct val="0"/>
                </a:spcBef>
                <a:buNone/>
                <a:defRPr sz="2600" b="1" cap="none" spc="0" baseline="0">
                  <a:solidFill>
                    <a:srgbClr val="019D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fr-FR" sz="3200" dirty="0">
                  <a:solidFill>
                    <a:srgbClr val="F4A62D"/>
                  </a:solidFill>
                  <a:latin typeface="HK Grotesk Black" panose="00000A00000000000000" pitchFamily="2" charset="0"/>
                </a:rPr>
                <a:t>La population est-elle confrontée à une situation d'insécurité alimentaire ?</a:t>
              </a:r>
            </a:p>
          </p:txBody>
        </p:sp>
        <p:sp>
          <p:nvSpPr>
            <p:cNvPr id="11" name="Rectangle 10">
              <a:extLst>
                <a:ext uri="{FF2B5EF4-FFF2-40B4-BE49-F238E27FC236}">
                  <a16:creationId xmlns:a16="http://schemas.microsoft.com/office/drawing/2014/main" id="{F2C36C41-2181-4FA6-B34D-C616E5D7BF21}"/>
                </a:ext>
              </a:extLst>
            </p:cNvPr>
            <p:cNvSpPr/>
            <p:nvPr/>
          </p:nvSpPr>
          <p:spPr>
            <a:xfrm>
              <a:off x="7626340" y="7541304"/>
              <a:ext cx="2244440" cy="39728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fr-FR" sz="900" b="0" i="0" u="none" strike="noStrike" cap="none" normalizeH="0" baseline="0" noProof="0" dirty="0">
                  <a:ln>
                    <a:noFill/>
                  </a:ln>
                  <a:solidFill>
                    <a:prstClr val="white"/>
                  </a:solidFill>
                  <a:uLnTx/>
                  <a:uFillTx/>
                  <a:latin typeface="GT America" panose="00000500000000000000" pitchFamily="50" charset="0"/>
                  <a:ea typeface="Calibri" panose="020F0502020204030204" pitchFamily="34" charset="0"/>
                  <a:cs typeface="+mn-cs"/>
                </a:rPr>
                <a:t>Partnership for Evidence-</a:t>
              </a:r>
              <a:r>
                <a:rPr kumimoji="0" lang="fr-FR" sz="900" b="0" i="0" u="none" strike="noStrike" cap="none" normalizeH="0" baseline="0" noProof="0" dirty="0" err="1">
                  <a:ln>
                    <a:noFill/>
                  </a:ln>
                  <a:solidFill>
                    <a:prstClr val="white"/>
                  </a:solidFill>
                  <a:uLnTx/>
                  <a:uFillTx/>
                  <a:latin typeface="GT America" panose="00000500000000000000" pitchFamily="50" charset="0"/>
                  <a:ea typeface="Calibri" panose="020F0502020204030204" pitchFamily="34" charset="0"/>
                  <a:cs typeface="+mn-cs"/>
                </a:rPr>
                <a:t>Based</a:t>
              </a:r>
              <a:r>
                <a:rPr kumimoji="0" lang="fr-FR" sz="900" b="0" i="0" u="none" strike="noStrike" cap="none" normalizeH="0" baseline="0" noProof="0" dirty="0">
                  <a:ln>
                    <a:noFill/>
                  </a:ln>
                  <a:solidFill>
                    <a:prstClr val="white"/>
                  </a:solidFill>
                  <a:uLnTx/>
                  <a:uFillTx/>
                  <a:latin typeface="GT America" panose="00000500000000000000" pitchFamily="50" charset="0"/>
                  <a:ea typeface="Calibri" panose="020F0502020204030204" pitchFamily="34" charset="0"/>
                  <a:cs typeface="+mn-cs"/>
                </a:rPr>
                <a:t> </a:t>
              </a:r>
              <a:r>
                <a:rPr kumimoji="0" lang="fr-FR" sz="900" b="0" i="0" u="none" strike="noStrike" cap="none" normalizeH="0" baseline="0" noProof="0" dirty="0" err="1">
                  <a:ln>
                    <a:noFill/>
                  </a:ln>
                  <a:solidFill>
                    <a:prstClr val="white"/>
                  </a:solidFill>
                  <a:uLnTx/>
                  <a:uFillTx/>
                  <a:latin typeface="GT America" panose="00000500000000000000" pitchFamily="50" charset="0"/>
                  <a:ea typeface="Calibri" panose="020F0502020204030204" pitchFamily="34" charset="0"/>
                  <a:cs typeface="+mn-cs"/>
                </a:rPr>
                <a:t>Response</a:t>
              </a:r>
              <a:r>
                <a:rPr kumimoji="0" lang="fr-FR" sz="900" b="0" i="0" u="none" strike="noStrike" cap="none" normalizeH="0" baseline="0" noProof="0" dirty="0">
                  <a:ln>
                    <a:noFill/>
                  </a:ln>
                  <a:solidFill>
                    <a:prstClr val="white"/>
                  </a:solidFill>
                  <a:uLnTx/>
                  <a:uFillTx/>
                  <a:latin typeface="GT America" panose="00000500000000000000" pitchFamily="50" charset="0"/>
                  <a:ea typeface="Calibri" panose="020F0502020204030204" pitchFamily="34" charset="0"/>
                  <a:cs typeface="+mn-cs"/>
                </a:rPr>
                <a:t> to COVID-19</a:t>
              </a:r>
            </a:p>
          </p:txBody>
        </p:sp>
        <p:cxnSp>
          <p:nvCxnSpPr>
            <p:cNvPr id="13" name="Straight Connector 12">
              <a:extLst>
                <a:ext uri="{FF2B5EF4-FFF2-40B4-BE49-F238E27FC236}">
                  <a16:creationId xmlns:a16="http://schemas.microsoft.com/office/drawing/2014/main" id="{3DF26E1B-736D-4D66-89F0-AEAD981244C4}"/>
                </a:ext>
              </a:extLst>
            </p:cNvPr>
            <p:cNvCxnSpPr/>
            <p:nvPr/>
          </p:nvCxnSpPr>
          <p:spPr>
            <a:xfrm>
              <a:off x="6723617" y="2450313"/>
              <a:ext cx="35197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grpSp>
      <p:pic>
        <p:nvPicPr>
          <p:cNvPr id="16" name="Picture 15">
            <a:extLst>
              <a:ext uri="{FF2B5EF4-FFF2-40B4-BE49-F238E27FC236}">
                <a16:creationId xmlns:a16="http://schemas.microsoft.com/office/drawing/2014/main" id="{BB39F48A-8FDB-42DE-BDE5-C84969125B5E}"/>
              </a:ext>
            </a:extLst>
          </p:cNvPr>
          <p:cNvPicPr>
            <a:picLocks noChangeAspect="1"/>
          </p:cNvPicPr>
          <p:nvPr/>
        </p:nvPicPr>
        <p:blipFill>
          <a:blip r:embed="rId2"/>
          <a:stretch>
            <a:fillRect/>
          </a:stretch>
        </p:blipFill>
        <p:spPr>
          <a:xfrm>
            <a:off x="-10010" y="6348807"/>
            <a:ext cx="1873969" cy="397288"/>
          </a:xfrm>
          <a:prstGeom prst="rect">
            <a:avLst/>
          </a:prstGeom>
        </p:spPr>
      </p:pic>
      <p:sp>
        <p:nvSpPr>
          <p:cNvPr id="21" name="TextBox 20">
            <a:extLst>
              <a:ext uri="{FF2B5EF4-FFF2-40B4-BE49-F238E27FC236}">
                <a16:creationId xmlns:a16="http://schemas.microsoft.com/office/drawing/2014/main" id="{36154EFA-598A-4CE1-8F9A-1D636E88B23A}"/>
              </a:ext>
            </a:extLst>
          </p:cNvPr>
          <p:cNvSpPr txBox="1"/>
          <p:nvPr/>
        </p:nvSpPr>
        <p:spPr>
          <a:xfrm>
            <a:off x="382932" y="3907868"/>
            <a:ext cx="4889110" cy="1708160"/>
          </a:xfrm>
          <a:prstGeom prst="rect">
            <a:avLst/>
          </a:prstGeom>
          <a:noFill/>
        </p:spPr>
        <p:txBody>
          <a:bodyPr wrap="square" rtlCol="0">
            <a:spAutoFit/>
          </a:bodyPr>
          <a:lstStyle/>
          <a:p>
            <a:r>
              <a:rPr lang="fr-FR" sz="1750" b="1" i="0">
                <a:solidFill>
                  <a:schemeClr val="bg1">
                    <a:lumMod val="85000"/>
                  </a:schemeClr>
                </a:solidFill>
                <a:latin typeface="GTAmerica"/>
              </a:rPr>
              <a:t>Répartition des données</a:t>
            </a:r>
          </a:p>
          <a:p>
            <a:pPr marL="285750" indent="-285750">
              <a:buFont typeface="Arial" panose="020B0604020202020204" pitchFamily="34" charset="0"/>
              <a:buChar char="•"/>
            </a:pPr>
            <a:r>
              <a:rPr lang="fr-FR" sz="1750" i="0">
                <a:solidFill>
                  <a:schemeClr val="bg1">
                    <a:lumMod val="85000"/>
                  </a:schemeClr>
                </a:solidFill>
                <a:latin typeface="GTAmerica"/>
              </a:rPr>
              <a:t>L'insécurité alimentaire touche de façon disproportionnée les foyers dont les revenus sont les plus faibles, qui sont presque tous confrontés à au moins un obstacle à l’accès à la nourriture alors que ce n’est le cas que de trois foyers dont les revenus sont les plus élevés sur cinq (97 % versus 60 %).</a:t>
            </a:r>
          </a:p>
        </p:txBody>
      </p:sp>
      <p:sp>
        <p:nvSpPr>
          <p:cNvPr id="22" name="TextBox 21">
            <a:extLst>
              <a:ext uri="{FF2B5EF4-FFF2-40B4-BE49-F238E27FC236}">
                <a16:creationId xmlns:a16="http://schemas.microsoft.com/office/drawing/2014/main" id="{D9BC4412-E4F7-4D25-8944-45FB232C4F60}"/>
              </a:ext>
            </a:extLst>
          </p:cNvPr>
          <p:cNvSpPr txBox="1"/>
          <p:nvPr/>
        </p:nvSpPr>
        <p:spPr>
          <a:xfrm>
            <a:off x="190034" y="1483720"/>
            <a:ext cx="5449630" cy="1754326"/>
          </a:xfrm>
          <a:prstGeom prst="rect">
            <a:avLst/>
          </a:prstGeom>
          <a:noFill/>
        </p:spPr>
        <p:txBody>
          <a:bodyPr wrap="square">
            <a:spAutoFit/>
          </a:bodyPr>
          <a:lstStyle/>
          <a:p>
            <a:r>
              <a:rPr lang="fr-FR" b="1">
                <a:solidFill>
                  <a:schemeClr val="bg1"/>
                </a:solidFill>
                <a:latin typeface="GT America" panose="00000500000000000000"/>
              </a:rPr>
              <a:t>Au Maroc, près de neuf foyers sur 10 (87 %) sont confrontés à au moins un obstacle à l’accès à la nourriture. La moitié des répondants déclarent qu’eux-mêmes ou quelqu'un de leur foyer ont dû sauter des repas au cours de la semaine précédent, une proportion supérieure à la moyenne régionale pour l’Afrique du Nord (42 %).</a:t>
            </a:r>
          </a:p>
        </p:txBody>
      </p:sp>
      <p:pic>
        <p:nvPicPr>
          <p:cNvPr id="4" name="Picture 5" descr="Chart, line chart&#10;&#10;Description automatically generated">
            <a:extLst>
              <a:ext uri="{FF2B5EF4-FFF2-40B4-BE49-F238E27FC236}">
                <a16:creationId xmlns:a16="http://schemas.microsoft.com/office/drawing/2014/main" id="{D0E9CC1D-CD7A-408D-ABC2-A2487026572B}"/>
              </a:ext>
            </a:extLst>
          </p:cNvPr>
          <p:cNvPicPr>
            <a:picLocks noChangeAspect="1"/>
          </p:cNvPicPr>
          <p:nvPr/>
        </p:nvPicPr>
        <p:blipFill>
          <a:blip r:embed="rId3"/>
          <a:stretch>
            <a:fillRect/>
          </a:stretch>
        </p:blipFill>
        <p:spPr>
          <a:xfrm>
            <a:off x="7481561" y="2321723"/>
            <a:ext cx="3063123" cy="1900446"/>
          </a:xfrm>
          <a:prstGeom prst="rect">
            <a:avLst/>
          </a:prstGeom>
        </p:spPr>
      </p:pic>
      <p:pic>
        <p:nvPicPr>
          <p:cNvPr id="6" name="Picture 11" descr="Chart&#10;&#10;Description automatically generated">
            <a:extLst>
              <a:ext uri="{FF2B5EF4-FFF2-40B4-BE49-F238E27FC236}">
                <a16:creationId xmlns:a16="http://schemas.microsoft.com/office/drawing/2014/main" id="{3F90C47C-7CE0-465D-BF94-1DC1413A6796}"/>
              </a:ext>
            </a:extLst>
          </p:cNvPr>
          <p:cNvPicPr>
            <a:picLocks noChangeAspect="1"/>
          </p:cNvPicPr>
          <p:nvPr/>
        </p:nvPicPr>
        <p:blipFill>
          <a:blip r:embed="rId4"/>
          <a:stretch>
            <a:fillRect/>
          </a:stretch>
        </p:blipFill>
        <p:spPr>
          <a:xfrm>
            <a:off x="6992950" y="220263"/>
            <a:ext cx="3336512" cy="2002525"/>
          </a:xfrm>
          <a:prstGeom prst="rect">
            <a:avLst/>
          </a:prstGeom>
        </p:spPr>
      </p:pic>
      <p:pic>
        <p:nvPicPr>
          <p:cNvPr id="12" name="Picture 14" descr="Graphical user interface, application&#10;&#10;Description automatically generated">
            <a:extLst>
              <a:ext uri="{FF2B5EF4-FFF2-40B4-BE49-F238E27FC236}">
                <a16:creationId xmlns:a16="http://schemas.microsoft.com/office/drawing/2014/main" id="{A4D3EA10-4716-46DB-8336-44CA70909006}"/>
              </a:ext>
            </a:extLst>
          </p:cNvPr>
          <p:cNvPicPr>
            <a:picLocks noChangeAspect="1"/>
          </p:cNvPicPr>
          <p:nvPr/>
        </p:nvPicPr>
        <p:blipFill>
          <a:blip r:embed="rId5"/>
          <a:stretch>
            <a:fillRect/>
          </a:stretch>
        </p:blipFill>
        <p:spPr>
          <a:xfrm>
            <a:off x="7737500" y="4276996"/>
            <a:ext cx="2743200" cy="2422297"/>
          </a:xfrm>
          <a:prstGeom prst="rect">
            <a:avLst/>
          </a:prstGeom>
        </p:spPr>
      </p:pic>
    </p:spTree>
    <p:extLst>
      <p:ext uri="{BB962C8B-B14F-4D97-AF65-F5344CB8AC3E}">
        <p14:creationId xmlns:p14="http://schemas.microsoft.com/office/powerpoint/2010/main" val="867604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6FAAD-6872-4BB1-BBF3-9DDE7B1DD5D3}"/>
              </a:ext>
            </a:extLst>
          </p:cNvPr>
          <p:cNvSpPr>
            <a:spLocks noGrp="1"/>
          </p:cNvSpPr>
          <p:nvPr>
            <p:ph type="title"/>
          </p:nvPr>
        </p:nvSpPr>
        <p:spPr/>
        <p:txBody>
          <a:bodyPr>
            <a:normAutofit/>
          </a:bodyPr>
          <a:lstStyle/>
          <a:p>
            <a:r>
              <a:rPr lang="fr-FR" sz="4000">
                <a:latin typeface="GT America"/>
              </a:rPr>
              <a:t>Table des matières</a:t>
            </a:r>
          </a:p>
        </p:txBody>
      </p:sp>
      <p:sp>
        <p:nvSpPr>
          <p:cNvPr id="3" name="Content Placeholder 2">
            <a:extLst>
              <a:ext uri="{FF2B5EF4-FFF2-40B4-BE49-F238E27FC236}">
                <a16:creationId xmlns:a16="http://schemas.microsoft.com/office/drawing/2014/main" id="{5A29ED0A-F659-4E53-81D5-8CE131C21CFE}"/>
              </a:ext>
            </a:extLst>
          </p:cNvPr>
          <p:cNvSpPr>
            <a:spLocks noGrp="1"/>
          </p:cNvSpPr>
          <p:nvPr>
            <p:ph idx="1"/>
          </p:nvPr>
        </p:nvSpPr>
        <p:spPr>
          <a:xfrm>
            <a:off x="264440" y="1580225"/>
            <a:ext cx="11089360" cy="5063568"/>
          </a:xfrm>
        </p:spPr>
        <p:txBody>
          <a:bodyPr>
            <a:normAutofit/>
          </a:bodyPr>
          <a:lstStyle/>
          <a:p>
            <a:pPr marL="514350" indent="-514350">
              <a:buFont typeface="+mj-lt"/>
              <a:buAutoNum type="romanUcPeriod"/>
            </a:pPr>
            <a:r>
              <a:rPr lang="fr-FR" sz="2400" b="1" i="0">
                <a:solidFill>
                  <a:srgbClr val="000000"/>
                </a:solidFill>
                <a:latin typeface="HK Grotesk Medium" panose="00000600000000000000" pitchFamily="2" charset="0"/>
              </a:rPr>
              <a:t>Points essentiels à retenir</a:t>
            </a:r>
          </a:p>
          <a:p>
            <a:pPr marL="514350" indent="-514350">
              <a:buFont typeface="+mj-lt"/>
              <a:buAutoNum type="romanUcPeriod"/>
            </a:pPr>
            <a:r>
              <a:rPr lang="fr-FR" sz="2400" b="1" i="0">
                <a:solidFill>
                  <a:srgbClr val="000000"/>
                </a:solidFill>
                <a:latin typeface="HK Grotesk Medium" panose="00000600000000000000" pitchFamily="2" charset="0"/>
              </a:rPr>
              <a:t>Dynamique de la maladie et mise en œuvre des MSSP</a:t>
            </a:r>
          </a:p>
          <a:p>
            <a:pPr marL="514350" indent="-514350">
              <a:buFont typeface="+mj-lt"/>
              <a:buAutoNum type="romanUcPeriod"/>
            </a:pPr>
            <a:r>
              <a:rPr lang="fr-FR" sz="2400" b="1" i="0">
                <a:solidFill>
                  <a:srgbClr val="000000"/>
                </a:solidFill>
                <a:latin typeface="HK Grotesk Medium" panose="00000600000000000000" pitchFamily="2" charset="0"/>
              </a:rPr>
              <a:t>Soutien envers les MSSP et adhésion déclarée aux MSSP</a:t>
            </a:r>
          </a:p>
          <a:p>
            <a:pPr marL="514350" indent="-514350">
              <a:buFont typeface="+mj-lt"/>
              <a:buAutoNum type="romanUcPeriod"/>
            </a:pPr>
            <a:r>
              <a:rPr lang="fr-FR" sz="2400" b="1" i="0">
                <a:solidFill>
                  <a:srgbClr val="000000"/>
                </a:solidFill>
                <a:latin typeface="HK Grotesk Medium" panose="00000600000000000000" pitchFamily="2" charset="0"/>
              </a:rPr>
              <a:t>Perception des risques et informations sur les risques</a:t>
            </a:r>
          </a:p>
          <a:p>
            <a:pPr marL="514350" indent="-514350">
              <a:buFont typeface="+mj-lt"/>
              <a:buAutoNum type="romanUcPeriod"/>
            </a:pPr>
            <a:r>
              <a:rPr lang="fr-FR" sz="2400" b="1">
                <a:solidFill>
                  <a:srgbClr val="000000"/>
                </a:solidFill>
                <a:latin typeface="HK Grotesk Medium" panose="00000600000000000000" pitchFamily="2" charset="0"/>
              </a:rPr>
              <a:t>Croyances sur le vaccin et acceptation du vaccin</a:t>
            </a:r>
          </a:p>
          <a:p>
            <a:pPr marL="514350" indent="-514350">
              <a:buFont typeface="+mj-lt"/>
              <a:buAutoNum type="romanUcPeriod"/>
            </a:pPr>
            <a:r>
              <a:rPr lang="fr-FR" sz="2400" b="1" i="0">
                <a:solidFill>
                  <a:srgbClr val="000000"/>
                </a:solidFill>
                <a:latin typeface="HK Grotesk Medium" panose="00000600000000000000" pitchFamily="2" charset="0"/>
              </a:rPr>
              <a:t>Charges secondaires</a:t>
            </a:r>
          </a:p>
          <a:p>
            <a:endParaRPr lang="en-US" sz="2400" dirty="0">
              <a:latin typeface="HK Grotesk Medium" panose="00000600000000000000" pitchFamily="2" charset="0"/>
            </a:endParaRPr>
          </a:p>
        </p:txBody>
      </p:sp>
    </p:spTree>
    <p:extLst>
      <p:ext uri="{BB962C8B-B14F-4D97-AF65-F5344CB8AC3E}">
        <p14:creationId xmlns:p14="http://schemas.microsoft.com/office/powerpoint/2010/main" val="432371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9E3720C-7123-46AC-BE5C-47F362231A9F}"/>
              </a:ext>
            </a:extLst>
          </p:cNvPr>
          <p:cNvSpPr/>
          <p:nvPr/>
        </p:nvSpPr>
        <p:spPr>
          <a:xfrm>
            <a:off x="0" y="1714500"/>
            <a:ext cx="12192000" cy="2197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D43E2F1F-BE6F-48CB-A0ED-00292BE0AFEE}"/>
              </a:ext>
            </a:extLst>
          </p:cNvPr>
          <p:cNvSpPr txBox="1">
            <a:spLocks/>
          </p:cNvSpPr>
          <p:nvPr/>
        </p:nvSpPr>
        <p:spPr>
          <a:xfrm>
            <a:off x="684444" y="2310817"/>
            <a:ext cx="9459228" cy="1004465"/>
          </a:xfrm>
          <a:prstGeom prst="rect">
            <a:avLst/>
          </a:prstGeom>
        </p:spPr>
        <p:txBody>
          <a:bodyPr/>
          <a:lstStyle>
            <a:defPPr>
              <a:defRPr lang="fr-FR"/>
            </a:defPPr>
            <a:lvl1pPr algn="ctr">
              <a:lnSpc>
                <a:spcPct val="90000"/>
              </a:lnSpc>
              <a:spcBef>
                <a:spcPct val="0"/>
              </a:spcBef>
              <a:buNone/>
              <a:defRPr sz="2600" b="1" cap="none" spc="0" baseline="0">
                <a:solidFill>
                  <a:srgbClr val="019D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fr-FR" sz="4400" dirty="0">
                <a:solidFill>
                  <a:srgbClr val="F4A62D"/>
                </a:solidFill>
                <a:latin typeface="HK Grotesk Black" panose="00000A00000000000000" pitchFamily="2" charset="0"/>
              </a:rPr>
              <a:t>Points à retenir et analyse des tendances</a:t>
            </a:r>
          </a:p>
        </p:txBody>
      </p:sp>
      <p:sp>
        <p:nvSpPr>
          <p:cNvPr id="14" name="Rectangle 13">
            <a:extLst>
              <a:ext uri="{FF2B5EF4-FFF2-40B4-BE49-F238E27FC236}">
                <a16:creationId xmlns:a16="http://schemas.microsoft.com/office/drawing/2014/main" id="{3F274A8B-FA0C-471D-8EC0-23D6C4CA9343}"/>
              </a:ext>
            </a:extLst>
          </p:cNvPr>
          <p:cNvSpPr/>
          <p:nvPr/>
        </p:nvSpPr>
        <p:spPr>
          <a:xfrm>
            <a:off x="777647" y="6426278"/>
            <a:ext cx="2244440" cy="39728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fr-FR" sz="900" b="0" i="0" u="none" strike="noStrike" cap="none" normalizeH="0" baseline="0" noProof="0">
                <a:ln>
                  <a:noFill/>
                </a:ln>
                <a:solidFill>
                  <a:prstClr val="white"/>
                </a:solidFill>
                <a:uLnTx/>
                <a:uFillTx/>
                <a:latin typeface="GT America" panose="00000500000000000000" pitchFamily="50" charset="0"/>
                <a:ea typeface="Calibri" panose="020F0502020204030204" pitchFamily="34" charset="0"/>
                <a:cs typeface="+mn-cs"/>
              </a:rPr>
              <a:t>Partnership for Evidence-Based Response to COVID-19</a:t>
            </a:r>
          </a:p>
        </p:txBody>
      </p:sp>
      <p:cxnSp>
        <p:nvCxnSpPr>
          <p:cNvPr id="17" name="Straight Connector 16">
            <a:extLst>
              <a:ext uri="{FF2B5EF4-FFF2-40B4-BE49-F238E27FC236}">
                <a16:creationId xmlns:a16="http://schemas.microsoft.com/office/drawing/2014/main" id="{D0D33C4B-29CD-42F9-9829-4DA9B097108F}"/>
              </a:ext>
            </a:extLst>
          </p:cNvPr>
          <p:cNvCxnSpPr>
            <a:cxnSpLocks/>
          </p:cNvCxnSpPr>
          <p:nvPr/>
        </p:nvCxnSpPr>
        <p:spPr>
          <a:xfrm>
            <a:off x="777647" y="2960648"/>
            <a:ext cx="35197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663AF3EC-C2A5-4338-B9A8-4646EC2CDBFF}"/>
              </a:ext>
            </a:extLst>
          </p:cNvPr>
          <p:cNvPicPr>
            <a:picLocks noChangeAspect="1"/>
          </p:cNvPicPr>
          <p:nvPr/>
        </p:nvPicPr>
        <p:blipFill>
          <a:blip r:embed="rId3"/>
          <a:stretch>
            <a:fillRect/>
          </a:stretch>
        </p:blipFill>
        <p:spPr>
          <a:xfrm>
            <a:off x="-1" y="6313360"/>
            <a:ext cx="1710543" cy="397287"/>
          </a:xfrm>
          <a:prstGeom prst="rect">
            <a:avLst/>
          </a:prstGeom>
        </p:spPr>
      </p:pic>
    </p:spTree>
    <p:extLst>
      <p:ext uri="{BB962C8B-B14F-4D97-AF65-F5344CB8AC3E}">
        <p14:creationId xmlns:p14="http://schemas.microsoft.com/office/powerpoint/2010/main" val="3490260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6FAAD-6872-4BB1-BBF3-9DDE7B1DD5D3}"/>
              </a:ext>
            </a:extLst>
          </p:cNvPr>
          <p:cNvSpPr>
            <a:spLocks noGrp="1"/>
          </p:cNvSpPr>
          <p:nvPr>
            <p:ph type="title"/>
          </p:nvPr>
        </p:nvSpPr>
        <p:spPr>
          <a:xfrm>
            <a:off x="207818" y="120688"/>
            <a:ext cx="10515600" cy="1325563"/>
          </a:xfrm>
        </p:spPr>
        <p:txBody>
          <a:bodyPr>
            <a:normAutofit/>
          </a:bodyPr>
          <a:lstStyle/>
          <a:p>
            <a:r>
              <a:rPr lang="fr-FR" sz="4000">
                <a:latin typeface="GT America"/>
              </a:rPr>
              <a:t>Points essentiels à retenir</a:t>
            </a:r>
          </a:p>
        </p:txBody>
      </p:sp>
      <p:sp>
        <p:nvSpPr>
          <p:cNvPr id="3" name="Content Placeholder 2">
            <a:extLst>
              <a:ext uri="{FF2B5EF4-FFF2-40B4-BE49-F238E27FC236}">
                <a16:creationId xmlns:a16="http://schemas.microsoft.com/office/drawing/2014/main" id="{5A29ED0A-F659-4E53-81D5-8CE131C21CFE}"/>
              </a:ext>
            </a:extLst>
          </p:cNvPr>
          <p:cNvSpPr>
            <a:spLocks noGrp="1"/>
          </p:cNvSpPr>
          <p:nvPr>
            <p:ph idx="1"/>
          </p:nvPr>
        </p:nvSpPr>
        <p:spPr>
          <a:xfrm>
            <a:off x="684508" y="1349864"/>
            <a:ext cx="10810068" cy="5700690"/>
          </a:xfrm>
        </p:spPr>
        <p:txBody>
          <a:bodyPr vert="horz" lIns="91440" tIns="45720" rIns="91440" bIns="45720" rtlCol="0" anchor="t">
            <a:noAutofit/>
          </a:bodyPr>
          <a:lstStyle/>
          <a:p>
            <a:pPr>
              <a:lnSpc>
                <a:spcPct val="100000"/>
              </a:lnSpc>
              <a:spcBef>
                <a:spcPts val="0"/>
              </a:spcBef>
            </a:pPr>
            <a:r>
              <a:rPr lang="fr-FR" sz="2000" b="0" i="0" dirty="0">
                <a:solidFill>
                  <a:srgbClr val="000000"/>
                </a:solidFill>
                <a:latin typeface="HK Grotesk Medium" panose="00000600000000000000" pitchFamily="2" charset="0"/>
              </a:rPr>
              <a:t>Le Maroc a connu sa deuxième vague de cas de COVID-19 et la plus grave en août 2021, vague qui a depuis commencé à refluer. L’état d'urgence a été instauré au Maroc dés le début de la pandémie en mars 2020, et la mise en œuvre active de MSSP en fonction des besoins épidémiologiques a permis de réduire la transmission.</a:t>
            </a:r>
          </a:p>
          <a:p>
            <a:pPr>
              <a:lnSpc>
                <a:spcPct val="100000"/>
              </a:lnSpc>
              <a:spcBef>
                <a:spcPts val="0"/>
              </a:spcBef>
            </a:pPr>
            <a:endParaRPr lang="fr-FR" sz="2000" dirty="0">
              <a:latin typeface="HK Grotesk Medium"/>
            </a:endParaRPr>
          </a:p>
          <a:p>
            <a:pPr>
              <a:lnSpc>
                <a:spcPct val="100000"/>
              </a:lnSpc>
              <a:spcBef>
                <a:spcPts val="0"/>
              </a:spcBef>
            </a:pPr>
            <a:r>
              <a:rPr lang="fr-FR" sz="2000" dirty="0">
                <a:latin typeface="HK Grotesk Medium" panose="00000600000000000000" pitchFamily="2" charset="0"/>
              </a:rPr>
              <a:t>Le soutien envers les mesures individuelles et l’adhésion déclarée à ces mesures sont restés à des niveaux élevés et inchangés depuis février 2021, mais le soutien envers les mesures de restriction des rassemblements et des déplacements est beaucoup plus faible. </a:t>
            </a:r>
          </a:p>
          <a:p>
            <a:pPr>
              <a:lnSpc>
                <a:spcPct val="100000"/>
              </a:lnSpc>
              <a:spcBef>
                <a:spcPts val="0"/>
              </a:spcBef>
            </a:pPr>
            <a:endParaRPr lang="fr-FR" sz="2000" dirty="0">
              <a:latin typeface="HK Grotesk Medium"/>
            </a:endParaRPr>
          </a:p>
          <a:p>
            <a:pPr>
              <a:lnSpc>
                <a:spcPct val="100000"/>
              </a:lnSpc>
              <a:spcBef>
                <a:spcPts val="0"/>
              </a:spcBef>
            </a:pPr>
            <a:r>
              <a:rPr lang="fr-FR" sz="2000" dirty="0">
                <a:latin typeface="HK Grotesk Medium" panose="00000600000000000000" pitchFamily="2" charset="0"/>
              </a:rPr>
              <a:t>Même si la perception des risques individuels est faible (à un niveau qui correspond aux résultats de février 2021), les répondants ont une perception des risques pour leur pays supérieure à la moyenne régionale et la COVID-19 est une préoccupation majeure pour une grande partie d’entre eux. Cependant, l’accès aux revenus et à l’emploi était la préoccupation majeure des répondants, devant la COVID-19.</a:t>
            </a:r>
          </a:p>
        </p:txBody>
      </p:sp>
    </p:spTree>
    <p:extLst>
      <p:ext uri="{BB962C8B-B14F-4D97-AF65-F5344CB8AC3E}">
        <p14:creationId xmlns:p14="http://schemas.microsoft.com/office/powerpoint/2010/main" val="3552266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6FAAD-6872-4BB1-BBF3-9DDE7B1DD5D3}"/>
              </a:ext>
            </a:extLst>
          </p:cNvPr>
          <p:cNvSpPr>
            <a:spLocks noGrp="1"/>
          </p:cNvSpPr>
          <p:nvPr>
            <p:ph type="title"/>
          </p:nvPr>
        </p:nvSpPr>
        <p:spPr>
          <a:xfrm>
            <a:off x="207818" y="120688"/>
            <a:ext cx="10515600" cy="1325563"/>
          </a:xfrm>
        </p:spPr>
        <p:txBody>
          <a:bodyPr>
            <a:normAutofit/>
          </a:bodyPr>
          <a:lstStyle/>
          <a:p>
            <a:r>
              <a:rPr lang="fr-FR" sz="4000">
                <a:latin typeface="GT America"/>
              </a:rPr>
              <a:t>Points essentiels à retenir</a:t>
            </a:r>
          </a:p>
        </p:txBody>
      </p:sp>
      <p:sp>
        <p:nvSpPr>
          <p:cNvPr id="3" name="Content Placeholder 2">
            <a:extLst>
              <a:ext uri="{FF2B5EF4-FFF2-40B4-BE49-F238E27FC236}">
                <a16:creationId xmlns:a16="http://schemas.microsoft.com/office/drawing/2014/main" id="{5A29ED0A-F659-4E53-81D5-8CE131C21CFE}"/>
              </a:ext>
            </a:extLst>
          </p:cNvPr>
          <p:cNvSpPr>
            <a:spLocks noGrp="1"/>
          </p:cNvSpPr>
          <p:nvPr>
            <p:ph idx="1"/>
          </p:nvPr>
        </p:nvSpPr>
        <p:spPr>
          <a:xfrm>
            <a:off x="671593" y="1130305"/>
            <a:ext cx="10719662" cy="5804012"/>
          </a:xfrm>
        </p:spPr>
        <p:txBody>
          <a:bodyPr vert="horz" lIns="91440" tIns="45720" rIns="91440" bIns="45720" rtlCol="0" anchor="t">
            <a:noAutofit/>
          </a:bodyPr>
          <a:lstStyle/>
          <a:p>
            <a:pPr>
              <a:lnSpc>
                <a:spcPct val="100000"/>
              </a:lnSpc>
              <a:spcBef>
                <a:spcPts val="0"/>
              </a:spcBef>
            </a:pPr>
            <a:endParaRPr lang="fr-FR" sz="2000" dirty="0">
              <a:latin typeface="HK Grotesk Medium" panose="00000600000000000000" pitchFamily="2" charset="0"/>
            </a:endParaRPr>
          </a:p>
          <a:p>
            <a:pPr>
              <a:lnSpc>
                <a:spcPct val="100000"/>
              </a:lnSpc>
              <a:spcBef>
                <a:spcPts val="0"/>
              </a:spcBef>
            </a:pPr>
            <a:r>
              <a:rPr lang="fr-FR" sz="2000" dirty="0">
                <a:latin typeface="HK Grotesk Medium" panose="00000600000000000000" pitchFamily="2" charset="0"/>
              </a:rPr>
              <a:t>La quasi-totalité des répondants est en faveur du vaccin, avec neuf répondants sur 10 qui sont déjà vaccinés ou qui vont probablement se faire vacciner contre la COVID-19, ce qui représente la proportion la plus forte parmi tous les États membres où l’enquête a été réalisée. </a:t>
            </a:r>
          </a:p>
          <a:p>
            <a:pPr>
              <a:lnSpc>
                <a:spcPct val="100000"/>
              </a:lnSpc>
              <a:spcBef>
                <a:spcPts val="0"/>
              </a:spcBef>
            </a:pPr>
            <a:endParaRPr lang="fr-FR" sz="2000" dirty="0">
              <a:latin typeface="HK Grotesk Medium"/>
            </a:endParaRPr>
          </a:p>
          <a:p>
            <a:pPr>
              <a:lnSpc>
                <a:spcPct val="100000"/>
              </a:lnSpc>
              <a:spcBef>
                <a:spcPts val="0"/>
              </a:spcBef>
            </a:pPr>
            <a:r>
              <a:rPr lang="fr-FR" sz="2000" dirty="0">
                <a:latin typeface="HK Grotesk Medium" panose="00000600000000000000" pitchFamily="2" charset="0"/>
              </a:rPr>
              <a:t>Les pertes de revenus restent un problème persistant au Maroc, avec près de neuf foyers sur 10 qui déclarent avoir perdu une partie ou la totalité de leurs revenus depuis le début de la pandémie (soit plus que la moyenne de la région d’Afrique du Nord). Ces conditions économiques difficiles ont aussi des conséquences sur l’accès à la nourriture, et les trois quarts des répondants déclarent avoir des difficultés d’accès à la nourriture dues à leur perte de revenus.</a:t>
            </a:r>
          </a:p>
        </p:txBody>
      </p:sp>
    </p:spTree>
    <p:extLst>
      <p:ext uri="{BB962C8B-B14F-4D97-AF65-F5344CB8AC3E}">
        <p14:creationId xmlns:p14="http://schemas.microsoft.com/office/powerpoint/2010/main" val="1224817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pic>
        <p:nvPicPr>
          <p:cNvPr id="3" name="Graphic 3">
            <a:extLst>
              <a:ext uri="{FF2B5EF4-FFF2-40B4-BE49-F238E27FC236}">
                <a16:creationId xmlns:a16="http://schemas.microsoft.com/office/drawing/2014/main" id="{BE1B3382-2368-4C06-9B4F-9EF4DABD35F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9652" y="2754391"/>
            <a:ext cx="11602173" cy="3821355"/>
          </a:xfrm>
          <a:prstGeom prst="rect">
            <a:avLst/>
          </a:prstGeom>
        </p:spPr>
      </p:pic>
      <p:grpSp>
        <p:nvGrpSpPr>
          <p:cNvPr id="82" name="Google Shape;82;p15"/>
          <p:cNvGrpSpPr/>
          <p:nvPr/>
        </p:nvGrpSpPr>
        <p:grpSpPr>
          <a:xfrm>
            <a:off x="8579576" y="2701384"/>
            <a:ext cx="969795" cy="3072809"/>
            <a:chOff x="-1753566" y="1668042"/>
            <a:chExt cx="4251000" cy="3497658"/>
          </a:xfrm>
        </p:grpSpPr>
        <p:sp>
          <p:nvSpPr>
            <p:cNvPr id="83" name="Google Shape;83;p15"/>
            <p:cNvSpPr txBox="1"/>
            <p:nvPr/>
          </p:nvSpPr>
          <p:spPr>
            <a:xfrm>
              <a:off x="0" y="1692300"/>
              <a:ext cx="669300" cy="3473400"/>
            </a:xfrm>
            <a:prstGeom prst="rect">
              <a:avLst/>
            </a:prstGeom>
            <a:solidFill>
              <a:srgbClr val="005E72">
                <a:alpha val="12840"/>
              </a:srgbClr>
            </a:solidFill>
            <a:ln>
              <a:noFill/>
            </a:ln>
          </p:spPr>
          <p:txBody>
            <a:bodyPr spcFirstLastPara="1" wrap="square" lIns="91433" tIns="45700" rIns="91433" bIns="45700" anchor="ctr" anchorCtr="0">
              <a:noAutofit/>
            </a:bodyPr>
            <a:lstStyle/>
            <a:p>
              <a:pPr algn="ctr"/>
              <a:endParaRPr sz="1467"/>
            </a:p>
          </p:txBody>
        </p:sp>
        <p:sp>
          <p:nvSpPr>
            <p:cNvPr id="84" name="Google Shape;84;p15"/>
            <p:cNvSpPr txBox="1"/>
            <p:nvPr/>
          </p:nvSpPr>
          <p:spPr>
            <a:xfrm>
              <a:off x="-1753566" y="1668042"/>
              <a:ext cx="4251000" cy="397098"/>
            </a:xfrm>
            <a:prstGeom prst="rect">
              <a:avLst/>
            </a:prstGeom>
            <a:noFill/>
            <a:ln>
              <a:noFill/>
            </a:ln>
          </p:spPr>
          <p:txBody>
            <a:bodyPr spcFirstLastPara="1" wrap="square" lIns="91433" tIns="91433" rIns="91433" bIns="91433" anchor="t" anchorCtr="0">
              <a:spAutoFit/>
            </a:bodyPr>
            <a:lstStyle/>
            <a:p>
              <a:pPr algn="ctr"/>
              <a:r>
                <a:rPr lang="fr-FR" sz="1067" b="1">
                  <a:solidFill>
                    <a:schemeClr val="dk2"/>
                  </a:solidFill>
                  <a:latin typeface="Open Sans"/>
                  <a:ea typeface="Open Sans"/>
                  <a:cs typeface="Open Sans"/>
                  <a:sym typeface="Open Sans"/>
                </a:rPr>
                <a:t>1ère enquête</a:t>
              </a:r>
            </a:p>
          </p:txBody>
        </p:sp>
      </p:grpSp>
      <p:grpSp>
        <p:nvGrpSpPr>
          <p:cNvPr id="89" name="Google Shape;89;p15"/>
          <p:cNvGrpSpPr/>
          <p:nvPr/>
        </p:nvGrpSpPr>
        <p:grpSpPr>
          <a:xfrm>
            <a:off x="10871596" y="2712041"/>
            <a:ext cx="969795" cy="3072805"/>
            <a:chOff x="-1644277" y="1668047"/>
            <a:chExt cx="4251000" cy="3497653"/>
          </a:xfrm>
        </p:grpSpPr>
        <p:sp>
          <p:nvSpPr>
            <p:cNvPr id="90" name="Google Shape;90;p15"/>
            <p:cNvSpPr txBox="1"/>
            <p:nvPr/>
          </p:nvSpPr>
          <p:spPr>
            <a:xfrm>
              <a:off x="0" y="1692300"/>
              <a:ext cx="669300" cy="3473400"/>
            </a:xfrm>
            <a:prstGeom prst="rect">
              <a:avLst/>
            </a:prstGeom>
            <a:solidFill>
              <a:srgbClr val="005E72">
                <a:alpha val="12840"/>
              </a:srgbClr>
            </a:solidFill>
            <a:ln>
              <a:noFill/>
            </a:ln>
          </p:spPr>
          <p:txBody>
            <a:bodyPr spcFirstLastPara="1" wrap="square" lIns="91433" tIns="45700" rIns="91433" bIns="45700" anchor="ctr" anchorCtr="0">
              <a:noAutofit/>
            </a:bodyPr>
            <a:lstStyle/>
            <a:p>
              <a:pPr algn="ctr"/>
              <a:endParaRPr sz="1467"/>
            </a:p>
          </p:txBody>
        </p:sp>
        <p:sp>
          <p:nvSpPr>
            <p:cNvPr id="91" name="Google Shape;91;p15"/>
            <p:cNvSpPr txBox="1"/>
            <p:nvPr/>
          </p:nvSpPr>
          <p:spPr>
            <a:xfrm>
              <a:off x="-1644277" y="1668047"/>
              <a:ext cx="4251000" cy="397098"/>
            </a:xfrm>
            <a:prstGeom prst="rect">
              <a:avLst/>
            </a:prstGeom>
            <a:noFill/>
            <a:ln>
              <a:noFill/>
            </a:ln>
          </p:spPr>
          <p:txBody>
            <a:bodyPr spcFirstLastPara="1" wrap="square" lIns="91433" tIns="91433" rIns="91433" bIns="91433" anchor="t" anchorCtr="0">
              <a:spAutoFit/>
            </a:bodyPr>
            <a:lstStyle/>
            <a:p>
              <a:pPr algn="ctr"/>
              <a:r>
                <a:rPr lang="fr-FR" sz="1067" b="1">
                  <a:solidFill>
                    <a:schemeClr val="dk2"/>
                  </a:solidFill>
                  <a:latin typeface="Open Sans"/>
                  <a:ea typeface="Open Sans"/>
                  <a:cs typeface="Open Sans"/>
                  <a:sym typeface="Open Sans"/>
                </a:rPr>
                <a:t>2ème enquête</a:t>
              </a:r>
            </a:p>
          </p:txBody>
        </p:sp>
      </p:grpSp>
      <p:sp>
        <p:nvSpPr>
          <p:cNvPr id="15" name="Title 1">
            <a:extLst>
              <a:ext uri="{FF2B5EF4-FFF2-40B4-BE49-F238E27FC236}">
                <a16:creationId xmlns:a16="http://schemas.microsoft.com/office/drawing/2014/main" id="{774E8A20-9AA6-4547-B657-0FC515ABAFA6}"/>
              </a:ext>
            </a:extLst>
          </p:cNvPr>
          <p:cNvSpPr>
            <a:spLocks noGrp="1"/>
          </p:cNvSpPr>
          <p:nvPr>
            <p:ph type="title"/>
          </p:nvPr>
        </p:nvSpPr>
        <p:spPr>
          <a:xfrm>
            <a:off x="108854" y="492847"/>
            <a:ext cx="6564288" cy="1332020"/>
          </a:xfrm>
        </p:spPr>
        <p:txBody>
          <a:bodyPr>
            <a:normAutofit/>
          </a:bodyPr>
          <a:lstStyle/>
          <a:p>
            <a:r>
              <a:rPr lang="fr-FR" sz="4000"/>
              <a:t>Tendances de l’enquête : points à retenir</a:t>
            </a:r>
          </a:p>
        </p:txBody>
      </p:sp>
      <p:sp>
        <p:nvSpPr>
          <p:cNvPr id="18" name="TextBox 17">
            <a:extLst>
              <a:ext uri="{FF2B5EF4-FFF2-40B4-BE49-F238E27FC236}">
                <a16:creationId xmlns:a16="http://schemas.microsoft.com/office/drawing/2014/main" id="{60893E4C-EA0E-4C20-80D0-428345296627}"/>
              </a:ext>
            </a:extLst>
          </p:cNvPr>
          <p:cNvSpPr txBox="1"/>
          <p:nvPr/>
        </p:nvSpPr>
        <p:spPr>
          <a:xfrm>
            <a:off x="108854" y="1836831"/>
            <a:ext cx="11601701" cy="646331"/>
          </a:xfrm>
          <a:prstGeom prst="rect">
            <a:avLst/>
          </a:prstGeom>
          <a:noFill/>
        </p:spPr>
        <p:txBody>
          <a:bodyPr wrap="square">
            <a:spAutoFit/>
          </a:bodyPr>
          <a:lstStyle/>
          <a:p>
            <a:r>
              <a:rPr lang="fr-FR" b="1" i="0">
                <a:solidFill>
                  <a:srgbClr val="000000"/>
                </a:solidFill>
                <a:latin typeface="GTAmerica"/>
              </a:rPr>
              <a:t>Le chômage dû à la pandémie contribue aux pertes de revenus de la population au Maroc. La forte acceptation du vaccin par la population et le taux élevé de vaccination peuvent être un élément clé pour contrôler la COVID-19 et relancer l’économie.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9E3720C-7123-46AC-BE5C-47F362231A9F}"/>
              </a:ext>
            </a:extLst>
          </p:cNvPr>
          <p:cNvSpPr/>
          <p:nvPr/>
        </p:nvSpPr>
        <p:spPr>
          <a:xfrm>
            <a:off x="0" y="1714500"/>
            <a:ext cx="12192000" cy="2197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D43E2F1F-BE6F-48CB-A0ED-00292BE0AFEE}"/>
              </a:ext>
            </a:extLst>
          </p:cNvPr>
          <p:cNvSpPr txBox="1">
            <a:spLocks/>
          </p:cNvSpPr>
          <p:nvPr/>
        </p:nvSpPr>
        <p:spPr>
          <a:xfrm>
            <a:off x="662672" y="2163603"/>
            <a:ext cx="9459228" cy="1004465"/>
          </a:xfrm>
          <a:prstGeom prst="rect">
            <a:avLst/>
          </a:prstGeom>
        </p:spPr>
        <p:txBody>
          <a:bodyPr/>
          <a:lstStyle>
            <a:defPPr>
              <a:defRPr lang="fr-FR"/>
            </a:defPPr>
            <a:lvl1pPr algn="ctr">
              <a:lnSpc>
                <a:spcPct val="90000"/>
              </a:lnSpc>
              <a:spcBef>
                <a:spcPct val="0"/>
              </a:spcBef>
              <a:buNone/>
              <a:defRPr sz="2600" b="1" cap="none" spc="0" baseline="0">
                <a:solidFill>
                  <a:srgbClr val="019D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fr-FR" sz="4400">
                <a:solidFill>
                  <a:srgbClr val="F4A62D"/>
                </a:solidFill>
                <a:latin typeface="HK Grotesk Black" panose="00000A00000000000000" pitchFamily="2" charset="0"/>
              </a:rPr>
              <a:t>Dynamique de la maladie et mise en œuvre des MSSP</a:t>
            </a:r>
          </a:p>
        </p:txBody>
      </p:sp>
      <p:sp>
        <p:nvSpPr>
          <p:cNvPr id="14" name="Rectangle 13">
            <a:extLst>
              <a:ext uri="{FF2B5EF4-FFF2-40B4-BE49-F238E27FC236}">
                <a16:creationId xmlns:a16="http://schemas.microsoft.com/office/drawing/2014/main" id="{3F274A8B-FA0C-471D-8EC0-23D6C4CA9343}"/>
              </a:ext>
            </a:extLst>
          </p:cNvPr>
          <p:cNvSpPr/>
          <p:nvPr/>
        </p:nvSpPr>
        <p:spPr>
          <a:xfrm>
            <a:off x="777647" y="6426278"/>
            <a:ext cx="2244440" cy="39728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fr-FR" sz="900" b="0" i="0" u="none" strike="noStrike" cap="none" normalizeH="0" baseline="0" noProof="0">
                <a:ln>
                  <a:noFill/>
                </a:ln>
                <a:solidFill>
                  <a:prstClr val="white"/>
                </a:solidFill>
                <a:uLnTx/>
                <a:uFillTx/>
                <a:latin typeface="GT America" panose="00000500000000000000" pitchFamily="50" charset="0"/>
                <a:ea typeface="Calibri" panose="020F0502020204030204" pitchFamily="34" charset="0"/>
                <a:cs typeface="+mn-cs"/>
              </a:rPr>
              <a:t>Partnership for Evidence-Based Response to COVID-19</a:t>
            </a:r>
          </a:p>
        </p:txBody>
      </p:sp>
      <p:cxnSp>
        <p:nvCxnSpPr>
          <p:cNvPr id="17" name="Straight Connector 16">
            <a:extLst>
              <a:ext uri="{FF2B5EF4-FFF2-40B4-BE49-F238E27FC236}">
                <a16:creationId xmlns:a16="http://schemas.microsoft.com/office/drawing/2014/main" id="{D0D33C4B-29CD-42F9-9829-4DA9B097108F}"/>
              </a:ext>
            </a:extLst>
          </p:cNvPr>
          <p:cNvCxnSpPr/>
          <p:nvPr/>
        </p:nvCxnSpPr>
        <p:spPr>
          <a:xfrm>
            <a:off x="777647" y="3468029"/>
            <a:ext cx="35197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663AF3EC-C2A5-4338-B9A8-4646EC2CDBFF}"/>
              </a:ext>
            </a:extLst>
          </p:cNvPr>
          <p:cNvPicPr>
            <a:picLocks noChangeAspect="1"/>
          </p:cNvPicPr>
          <p:nvPr/>
        </p:nvPicPr>
        <p:blipFill>
          <a:blip r:embed="rId3"/>
          <a:stretch>
            <a:fillRect/>
          </a:stretch>
        </p:blipFill>
        <p:spPr>
          <a:xfrm>
            <a:off x="-1" y="6313360"/>
            <a:ext cx="1710543" cy="397287"/>
          </a:xfrm>
          <a:prstGeom prst="rect">
            <a:avLst/>
          </a:prstGeom>
        </p:spPr>
      </p:pic>
    </p:spTree>
    <p:extLst>
      <p:ext uri="{BB962C8B-B14F-4D97-AF65-F5344CB8AC3E}">
        <p14:creationId xmlns:p14="http://schemas.microsoft.com/office/powerpoint/2010/main" val="1798272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6FAAD-6872-4BB1-BBF3-9DDE7B1DD5D3}"/>
              </a:ext>
            </a:extLst>
          </p:cNvPr>
          <p:cNvSpPr>
            <a:spLocks noGrp="1"/>
          </p:cNvSpPr>
          <p:nvPr>
            <p:ph type="title"/>
          </p:nvPr>
        </p:nvSpPr>
        <p:spPr>
          <a:xfrm>
            <a:off x="121227" y="382879"/>
            <a:ext cx="10515600" cy="1325563"/>
          </a:xfrm>
        </p:spPr>
        <p:txBody>
          <a:bodyPr>
            <a:normAutofit/>
          </a:bodyPr>
          <a:lstStyle/>
          <a:p>
            <a:r>
              <a:rPr lang="fr-FR" sz="4000">
                <a:latin typeface="GT America"/>
              </a:rPr>
              <a:t>Quelle est la situation ?</a:t>
            </a:r>
          </a:p>
        </p:txBody>
      </p:sp>
      <p:sp>
        <p:nvSpPr>
          <p:cNvPr id="8" name="TextBox 7">
            <a:extLst>
              <a:ext uri="{FF2B5EF4-FFF2-40B4-BE49-F238E27FC236}">
                <a16:creationId xmlns:a16="http://schemas.microsoft.com/office/drawing/2014/main" id="{16485E12-9543-4A65-BBA8-3A7CFCB54D37}"/>
              </a:ext>
            </a:extLst>
          </p:cNvPr>
          <p:cNvSpPr txBox="1"/>
          <p:nvPr/>
        </p:nvSpPr>
        <p:spPr>
          <a:xfrm>
            <a:off x="121227" y="1296997"/>
            <a:ext cx="11949545" cy="745076"/>
          </a:xfrm>
          <a:prstGeom prst="rect">
            <a:avLst/>
          </a:prstGeom>
          <a:noFill/>
        </p:spPr>
        <p:txBody>
          <a:bodyPr wrap="square">
            <a:spAutoFit/>
          </a:bodyPr>
          <a:lstStyle/>
          <a:p>
            <a:pPr>
              <a:lnSpc>
                <a:spcPts val="2600"/>
              </a:lnSpc>
            </a:pPr>
            <a:r>
              <a:rPr lang="fr-FR" sz="1800" b="1">
                <a:latin typeface="HK Grotesk Black"/>
                <a:ea typeface="+mn-lt"/>
                <a:cs typeface="+mn-lt"/>
              </a:rPr>
              <a:t>Le variant Delta et une plus grande mobilité de la population ont probablement contribué à l’augmentation du nombre de cas en août, malgré des taux de vaccination élevés. </a:t>
            </a:r>
          </a:p>
        </p:txBody>
      </p:sp>
      <p:pic>
        <p:nvPicPr>
          <p:cNvPr id="11" name="Picture 10">
            <a:extLst>
              <a:ext uri="{FF2B5EF4-FFF2-40B4-BE49-F238E27FC236}">
                <a16:creationId xmlns:a16="http://schemas.microsoft.com/office/drawing/2014/main" id="{35AEF846-193A-4A0F-8D79-6E8870236141}"/>
              </a:ext>
            </a:extLst>
          </p:cNvPr>
          <p:cNvPicPr>
            <a:picLocks noChangeAspect="1"/>
          </p:cNvPicPr>
          <p:nvPr/>
        </p:nvPicPr>
        <p:blipFill>
          <a:blip r:embed="rId3"/>
          <a:stretch>
            <a:fillRect/>
          </a:stretch>
        </p:blipFill>
        <p:spPr>
          <a:xfrm>
            <a:off x="-1" y="6313360"/>
            <a:ext cx="1710543" cy="397287"/>
          </a:xfrm>
          <a:prstGeom prst="rect">
            <a:avLst/>
          </a:prstGeom>
        </p:spPr>
      </p:pic>
      <p:pic>
        <p:nvPicPr>
          <p:cNvPr id="3" name="Graphic 4">
            <a:extLst>
              <a:ext uri="{FF2B5EF4-FFF2-40B4-BE49-F238E27FC236}">
                <a16:creationId xmlns:a16="http://schemas.microsoft.com/office/drawing/2014/main" id="{CDF820F2-FCA2-449A-86CF-C0572827296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351148" y="1760965"/>
            <a:ext cx="9839685" cy="5185808"/>
          </a:xfrm>
          <a:prstGeom prst="rect">
            <a:avLst/>
          </a:prstGeom>
        </p:spPr>
      </p:pic>
      <p:pic>
        <p:nvPicPr>
          <p:cNvPr id="5" name="Picture 5" descr="Table&#10;&#10;Description automatically generated">
            <a:extLst>
              <a:ext uri="{FF2B5EF4-FFF2-40B4-BE49-F238E27FC236}">
                <a16:creationId xmlns:a16="http://schemas.microsoft.com/office/drawing/2014/main" id="{7A6A7A37-E986-47A0-AD8F-AFF3A35009DF}"/>
              </a:ext>
            </a:extLst>
          </p:cNvPr>
          <p:cNvPicPr>
            <a:picLocks noChangeAspect="1"/>
          </p:cNvPicPr>
          <p:nvPr/>
        </p:nvPicPr>
        <p:blipFill>
          <a:blip r:embed="rId6"/>
          <a:stretch>
            <a:fillRect/>
          </a:stretch>
        </p:blipFill>
        <p:spPr>
          <a:xfrm>
            <a:off x="70964" y="2632255"/>
            <a:ext cx="2673399" cy="3094222"/>
          </a:xfrm>
          <a:prstGeom prst="rect">
            <a:avLst/>
          </a:prstGeom>
        </p:spPr>
      </p:pic>
    </p:spTree>
    <p:extLst>
      <p:ext uri="{BB962C8B-B14F-4D97-AF65-F5344CB8AC3E}">
        <p14:creationId xmlns:p14="http://schemas.microsoft.com/office/powerpoint/2010/main" val="38588904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bT52hb9WDlXLdt_Xkw2WZ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dN04oOJQ4MwSF7dCoBZhK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IPSOS - Classical Template - 16x9">
  <a:themeElements>
    <a:clrScheme name="PERC">
      <a:dk1>
        <a:srgbClr val="005E72"/>
      </a:dk1>
      <a:lt1>
        <a:sysClr val="window" lastClr="FFFFFF"/>
      </a:lt1>
      <a:dk2>
        <a:srgbClr val="F4A62D"/>
      </a:dk2>
      <a:lt2>
        <a:srgbClr val="2C2C36"/>
      </a:lt2>
      <a:accent1>
        <a:srgbClr val="BA5C50"/>
      </a:accent1>
      <a:accent2>
        <a:srgbClr val="7D7D7D"/>
      </a:accent2>
      <a:accent3>
        <a:srgbClr val="F5C069"/>
      </a:accent3>
      <a:accent4>
        <a:srgbClr val="84329B"/>
      </a:accent4>
      <a:accent5>
        <a:srgbClr val="E4C7EC"/>
      </a:accent5>
      <a:accent6>
        <a:srgbClr val="BEDBFF"/>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14655</TotalTime>
  <Words>3225</Words>
  <Application>Microsoft Office PowerPoint</Application>
  <PresentationFormat>Widescreen</PresentationFormat>
  <Paragraphs>146</Paragraphs>
  <Slides>24</Slides>
  <Notes>20</Notes>
  <HiddenSlides>0</HiddenSlides>
  <MMClips>0</MMClips>
  <ScaleCrop>false</ScaleCrop>
  <HeadingPairs>
    <vt:vector size="4" baseType="variant">
      <vt:variant>
        <vt:lpstr>Theme</vt:lpstr>
      </vt:variant>
      <vt:variant>
        <vt:i4>3</vt:i4>
      </vt:variant>
      <vt:variant>
        <vt:lpstr>Slide Titles</vt:lpstr>
      </vt:variant>
      <vt:variant>
        <vt:i4>24</vt:i4>
      </vt:variant>
    </vt:vector>
  </HeadingPairs>
  <TitlesOfParts>
    <vt:vector size="27" baseType="lpstr">
      <vt:lpstr>Office Theme</vt:lpstr>
      <vt:lpstr>1_Office Theme</vt:lpstr>
      <vt:lpstr>IPSOS - Classical Template - 16x9</vt:lpstr>
      <vt:lpstr>Trouver un équilibre :  les mesures sociales et de santé publique au Maroc</vt:lpstr>
      <vt:lpstr>Qu’est-ce que le PERC ?</vt:lpstr>
      <vt:lpstr>Table des matières</vt:lpstr>
      <vt:lpstr>PowerPoint Presentation</vt:lpstr>
      <vt:lpstr>Points essentiels à retenir</vt:lpstr>
      <vt:lpstr>Points essentiels à retenir</vt:lpstr>
      <vt:lpstr>Tendances de l’enquête : points à retenir</vt:lpstr>
      <vt:lpstr>PowerPoint Presentation</vt:lpstr>
      <vt:lpstr>Quelle est la situation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Finding the Balance:  Public Health and Social Measures in Uganda</dc:title>
  <dc:creator>Breanna van Loenen</dc:creator>
  <cp:lastModifiedBy>Lucile Guieu</cp:lastModifiedBy>
  <cp:revision>276</cp:revision>
  <dcterms:created xsi:type="dcterms:W3CDTF">2021-03-03T19:18:52Z</dcterms:created>
  <dcterms:modified xsi:type="dcterms:W3CDTF">2021-11-22T18:30:13Z</dcterms:modified>
</cp:coreProperties>
</file>